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7104050" cy="10234600"/>
  <p:embeddedFontLst>
    <p:embeddedFont>
      <p:font typeface="Darker Grotesque Medium"/>
      <p:regular r:id="rId15"/>
      <p:bold r:id="rId16"/>
    </p:embeddedFont>
    <p:embeddedFont>
      <p:font typeface="Libre Franklin"/>
      <p:regular r:id="rId17"/>
      <p:bold r:id="rId18"/>
      <p:italic r:id="rId19"/>
      <p:boldItalic r:id="rId20"/>
    </p:embeddedFont>
    <p:embeddedFont>
      <p:font typeface="Darker Grotesque ExtraBold"/>
      <p:bold r:id="rId21"/>
    </p:embeddedFont>
    <p:embeddedFont>
      <p:font typeface="Libre Franklin Black"/>
      <p:bold r:id="rId22"/>
      <p:boldItalic r:id="rId23"/>
    </p:embeddedFont>
    <p:embeddedFont>
      <p:font typeface="Darker Grotesque"/>
      <p:regular r:id="rId24"/>
      <p:bold r:id="rId25"/>
    </p:embeddedFont>
    <p:embeddedFont>
      <p:font typeface="Libre Franklin Medium"/>
      <p:regular r:id="rId26"/>
      <p:bold r:id="rId27"/>
      <p:italic r:id="rId28"/>
      <p:boldItalic r:id="rId29"/>
    </p:embeddedFont>
    <p:embeddedFont>
      <p:font typeface="Libre Franklin ExtraBold"/>
      <p:bold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2" roundtripDataSignature="AMtx7mj32X4kDGHSKD0zkkeATlIeeLE0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ibreFranklinExtraBold-boldItalic.fntdata"/><Relationship Id="rId30" Type="http://schemas.openxmlformats.org/officeDocument/2006/relationships/font" Target="fonts/LibreFranklinExtraBold-bold.fntdata"/><Relationship Id="rId32" Type="http://customschemas.google.com/relationships/presentationmetadata" Target="metadata"/><Relationship Id="rId20" Type="http://schemas.openxmlformats.org/officeDocument/2006/relationships/font" Target="fonts/LibreFranklin-boldItalic.fntdata"/><Relationship Id="rId22" Type="http://schemas.openxmlformats.org/officeDocument/2006/relationships/font" Target="fonts/LibreFranklinBlack-bold.fntdata"/><Relationship Id="rId21" Type="http://schemas.openxmlformats.org/officeDocument/2006/relationships/font" Target="fonts/DarkerGrotesqueExtraBold-bold.fntdata"/><Relationship Id="rId24" Type="http://schemas.openxmlformats.org/officeDocument/2006/relationships/font" Target="fonts/DarkerGrotesque-regular.fntdata"/><Relationship Id="rId23" Type="http://schemas.openxmlformats.org/officeDocument/2006/relationships/font" Target="fonts/LibreFranklinBlack-boldItalic.fntdata"/><Relationship Id="rId26" Type="http://schemas.openxmlformats.org/officeDocument/2006/relationships/font" Target="fonts/LibreFranklinMedium-regular.fntdata"/><Relationship Id="rId25" Type="http://schemas.openxmlformats.org/officeDocument/2006/relationships/font" Target="fonts/DarkerGrotesque-bold.fntdata"/><Relationship Id="rId28" Type="http://schemas.openxmlformats.org/officeDocument/2006/relationships/font" Target="fonts/LibreFranklinMedium-italic.fntdata"/><Relationship Id="rId27" Type="http://schemas.openxmlformats.org/officeDocument/2006/relationships/font" Target="fonts/LibreFranklinMedium-bold.fntdata"/><Relationship Id="rId29" Type="http://schemas.openxmlformats.org/officeDocument/2006/relationships/font" Target="fonts/LibreFranklinMedium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DarkerGrotesqueMedium-regular.fntdata"/><Relationship Id="rId14" Type="http://schemas.openxmlformats.org/officeDocument/2006/relationships/slide" Target="slides/slide10.xml"/><Relationship Id="rId17" Type="http://schemas.openxmlformats.org/officeDocument/2006/relationships/font" Target="fonts/LibreFranklin-regular.fntdata"/><Relationship Id="rId16" Type="http://schemas.openxmlformats.org/officeDocument/2006/relationships/font" Target="fonts/DarkerGrotesqueMedium-bold.fntdata"/><Relationship Id="rId19" Type="http://schemas.openxmlformats.org/officeDocument/2006/relationships/font" Target="fonts/LibreFranklin-italic.fntdata"/><Relationship Id="rId18" Type="http://schemas.openxmlformats.org/officeDocument/2006/relationships/font" Target="fonts/LibreFranklin-bold.fntdata"/></Relationships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078290" cy="5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023812" y="0"/>
            <a:ext cx="3078290" cy="5134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481584" y="1279287"/>
            <a:ext cx="6140577" cy="34540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720804"/>
            <a:ext cx="3078290" cy="5134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8" name="Shape 2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Google Shape;223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0" name="Google Shape;224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1" name="Shape 2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" name="Google Shape;2682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3" name="Google Shape;268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5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p3:notes"/>
          <p:cNvSpPr txBox="1"/>
          <p:nvPr>
            <p:ph idx="1" type="body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7" name="Google Shape;2247;p3:notes"/>
          <p:cNvSpPr/>
          <p:nvPr>
            <p:ph idx="2" type="sldImg"/>
          </p:nvPr>
        </p:nvSpPr>
        <p:spPr>
          <a:xfrm>
            <a:off x="481013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3" name="Google Shape;225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8" name="Shape 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" name="Google Shape;225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0" name="Google Shape;22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6" name="Google Shape;22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7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p9:notes"/>
          <p:cNvSpPr txBox="1"/>
          <p:nvPr>
            <p:ph idx="1" type="body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9" name="Google Shape;2379;p9:notes"/>
          <p:cNvSpPr/>
          <p:nvPr>
            <p:ph idx="2" type="sldImg"/>
          </p:nvPr>
        </p:nvSpPr>
        <p:spPr>
          <a:xfrm>
            <a:off x="481013" y="1279525"/>
            <a:ext cx="6140450" cy="3454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4" name="Shape 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Google Shape;2395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6" name="Google Shape;23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1" name="Shape 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Google Shape;2402;p6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3" name="Google Shape;2403;p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6" name="Shape 2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" name="Google Shape;2577;p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8" name="Google Shape;2578;p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://bit.ly/2TtBDfr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2"/>
          <p:cNvSpPr/>
          <p:nvPr/>
        </p:nvSpPr>
        <p:spPr>
          <a:xfrm rot="-5400000">
            <a:off x="5299736" y="6439203"/>
            <a:ext cx="160143" cy="160123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2"/>
          <p:cNvSpPr/>
          <p:nvPr/>
        </p:nvSpPr>
        <p:spPr>
          <a:xfrm rot="2700000">
            <a:off x="708805" y="166317"/>
            <a:ext cx="200624" cy="200624"/>
          </a:xfrm>
          <a:custGeom>
            <a:rect b="b" l="l" r="r" t="t"/>
            <a:pathLst>
              <a:path extrusionOk="0" h="6395" w="6395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2"/>
          <p:cNvSpPr/>
          <p:nvPr/>
        </p:nvSpPr>
        <p:spPr>
          <a:xfrm>
            <a:off x="5576207" y="6428003"/>
            <a:ext cx="182508" cy="182533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2"/>
          <p:cNvSpPr/>
          <p:nvPr/>
        </p:nvSpPr>
        <p:spPr>
          <a:xfrm flipH="1">
            <a:off x="419060" y="6490191"/>
            <a:ext cx="780123" cy="106239"/>
          </a:xfrm>
          <a:custGeom>
            <a:rect b="b" l="l" r="r" t="t"/>
            <a:pathLst>
              <a:path extrusionOk="0" h="2489" w="18277">
                <a:moveTo>
                  <a:pt x="1882" y="0"/>
                </a:moveTo>
                <a:lnTo>
                  <a:pt x="1" y="1893"/>
                </a:lnTo>
                <a:lnTo>
                  <a:pt x="334" y="2215"/>
                </a:lnTo>
                <a:lnTo>
                  <a:pt x="1882" y="655"/>
                </a:lnTo>
                <a:lnTo>
                  <a:pt x="3691" y="2489"/>
                </a:lnTo>
                <a:lnTo>
                  <a:pt x="5513" y="655"/>
                </a:lnTo>
                <a:lnTo>
                  <a:pt x="7323" y="2489"/>
                </a:lnTo>
                <a:lnTo>
                  <a:pt x="9145" y="655"/>
                </a:lnTo>
                <a:lnTo>
                  <a:pt x="10966" y="2489"/>
                </a:lnTo>
                <a:lnTo>
                  <a:pt x="12776" y="655"/>
                </a:lnTo>
                <a:lnTo>
                  <a:pt x="14598" y="2489"/>
                </a:lnTo>
                <a:lnTo>
                  <a:pt x="16407" y="655"/>
                </a:lnTo>
                <a:lnTo>
                  <a:pt x="17955" y="2215"/>
                </a:lnTo>
                <a:lnTo>
                  <a:pt x="18277" y="1893"/>
                </a:lnTo>
                <a:lnTo>
                  <a:pt x="16407" y="0"/>
                </a:lnTo>
                <a:lnTo>
                  <a:pt x="14598" y="1834"/>
                </a:lnTo>
                <a:lnTo>
                  <a:pt x="12776" y="0"/>
                </a:lnTo>
                <a:lnTo>
                  <a:pt x="10966" y="1846"/>
                </a:lnTo>
                <a:lnTo>
                  <a:pt x="9145" y="0"/>
                </a:lnTo>
                <a:lnTo>
                  <a:pt x="7323" y="1834"/>
                </a:lnTo>
                <a:lnTo>
                  <a:pt x="5513" y="0"/>
                </a:lnTo>
                <a:lnTo>
                  <a:pt x="3691" y="1846"/>
                </a:lnTo>
                <a:lnTo>
                  <a:pt x="1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" name="Google Shape;17;p12"/>
          <p:cNvGrpSpPr/>
          <p:nvPr/>
        </p:nvGrpSpPr>
        <p:grpSpPr>
          <a:xfrm rot="-2532444">
            <a:off x="3743202" y="6190459"/>
            <a:ext cx="726605" cy="705701"/>
            <a:chOff x="493977" y="4202564"/>
            <a:chExt cx="544967" cy="529289"/>
          </a:xfrm>
        </p:grpSpPr>
        <p:sp>
          <p:nvSpPr>
            <p:cNvPr id="18" name="Google Shape;18;p12"/>
            <p:cNvSpPr/>
            <p:nvPr/>
          </p:nvSpPr>
          <p:spPr>
            <a:xfrm flipH="1" rot="2549225">
              <a:off x="574668" y="4292653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2"/>
            <p:cNvSpPr/>
            <p:nvPr/>
          </p:nvSpPr>
          <p:spPr>
            <a:xfrm flipH="1" rot="2549225">
              <a:off x="661236" y="4371942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2"/>
            <p:cNvSpPr/>
            <p:nvPr/>
          </p:nvSpPr>
          <p:spPr>
            <a:xfrm flipH="1" rot="2549225">
              <a:off x="747549" y="4450984"/>
              <a:ext cx="38128" cy="32686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2"/>
            <p:cNvSpPr/>
            <p:nvPr/>
          </p:nvSpPr>
          <p:spPr>
            <a:xfrm flipH="1" rot="2549225">
              <a:off x="833830" y="453002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2"/>
            <p:cNvSpPr/>
            <p:nvPr/>
          </p:nvSpPr>
          <p:spPr>
            <a:xfrm flipH="1" rot="2549225">
              <a:off x="920115" y="460905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2"/>
            <p:cNvSpPr/>
            <p:nvPr/>
          </p:nvSpPr>
          <p:spPr>
            <a:xfrm flipH="1" rot="2549225">
              <a:off x="649189" y="421111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2"/>
            <p:cNvSpPr/>
            <p:nvPr/>
          </p:nvSpPr>
          <p:spPr>
            <a:xfrm flipH="1" rot="2549225">
              <a:off x="735758" y="429040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2"/>
            <p:cNvSpPr/>
            <p:nvPr/>
          </p:nvSpPr>
          <p:spPr>
            <a:xfrm flipH="1" rot="2549225">
              <a:off x="822071" y="4369445"/>
              <a:ext cx="38128" cy="33038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2"/>
            <p:cNvSpPr/>
            <p:nvPr/>
          </p:nvSpPr>
          <p:spPr>
            <a:xfrm flipH="1" rot="2549225">
              <a:off x="908352" y="4448486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2"/>
            <p:cNvSpPr/>
            <p:nvPr/>
          </p:nvSpPr>
          <p:spPr>
            <a:xfrm flipH="1" rot="2549225">
              <a:off x="994637" y="4527517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2"/>
            <p:cNvSpPr/>
            <p:nvPr/>
          </p:nvSpPr>
          <p:spPr>
            <a:xfrm flipH="1" rot="2549225">
              <a:off x="500103" y="437391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2"/>
            <p:cNvSpPr/>
            <p:nvPr/>
          </p:nvSpPr>
          <p:spPr>
            <a:xfrm flipH="1" rot="2549225">
              <a:off x="586671" y="445320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2"/>
            <p:cNvSpPr/>
            <p:nvPr/>
          </p:nvSpPr>
          <p:spPr>
            <a:xfrm flipH="1" rot="2549225">
              <a:off x="672984" y="4532249"/>
              <a:ext cx="38128" cy="32974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2"/>
            <p:cNvSpPr/>
            <p:nvPr/>
          </p:nvSpPr>
          <p:spPr>
            <a:xfrm flipH="1" rot="2549225">
              <a:off x="759265" y="4611290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2"/>
            <p:cNvSpPr/>
            <p:nvPr/>
          </p:nvSpPr>
          <p:spPr>
            <a:xfrm flipH="1" rot="2549225">
              <a:off x="845550" y="4690321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" name="Google Shape;33;p12"/>
          <p:cNvGrpSpPr/>
          <p:nvPr/>
        </p:nvGrpSpPr>
        <p:grpSpPr>
          <a:xfrm flipH="1">
            <a:off x="204725" y="152771"/>
            <a:ext cx="372841" cy="346405"/>
            <a:chOff x="6672" y="3464315"/>
            <a:chExt cx="279631" cy="259804"/>
          </a:xfrm>
        </p:grpSpPr>
        <p:sp>
          <p:nvSpPr>
            <p:cNvPr id="34" name="Google Shape;34;p12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2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2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2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12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12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12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12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2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" name="Google Shape;43;p12"/>
          <p:cNvGrpSpPr/>
          <p:nvPr/>
        </p:nvGrpSpPr>
        <p:grpSpPr>
          <a:xfrm>
            <a:off x="11714397" y="6167297"/>
            <a:ext cx="209078" cy="438962"/>
            <a:chOff x="1567241" y="4124225"/>
            <a:chExt cx="213026" cy="447251"/>
          </a:xfrm>
        </p:grpSpPr>
        <p:sp>
          <p:nvSpPr>
            <p:cNvPr id="44" name="Google Shape;44;p12"/>
            <p:cNvSpPr/>
            <p:nvPr/>
          </p:nvSpPr>
          <p:spPr>
            <a:xfrm rot="2700000">
              <a:off x="1598508" y="4389576"/>
              <a:ext cx="150491" cy="150773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2"/>
            <p:cNvSpPr/>
            <p:nvPr/>
          </p:nvSpPr>
          <p:spPr>
            <a:xfrm rot="2700000">
              <a:off x="1598508" y="4155351"/>
              <a:ext cx="150491" cy="150773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12"/>
          <p:cNvSpPr/>
          <p:nvPr/>
        </p:nvSpPr>
        <p:spPr>
          <a:xfrm flipH="1">
            <a:off x="11826988" y="2636317"/>
            <a:ext cx="179039" cy="17937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" name="Google Shape;47;p12"/>
          <p:cNvGrpSpPr/>
          <p:nvPr/>
        </p:nvGrpSpPr>
        <p:grpSpPr>
          <a:xfrm flipH="1">
            <a:off x="11825881" y="3476767"/>
            <a:ext cx="181200" cy="520379"/>
            <a:chOff x="179009" y="2072968"/>
            <a:chExt cx="190870" cy="548151"/>
          </a:xfrm>
        </p:grpSpPr>
        <p:sp>
          <p:nvSpPr>
            <p:cNvPr id="48" name="Google Shape;48;p12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2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0" name="Google Shape;50;p12"/>
          <p:cNvSpPr/>
          <p:nvPr/>
        </p:nvSpPr>
        <p:spPr>
          <a:xfrm flipH="1" rot="5400000">
            <a:off x="191360" y="5048044"/>
            <a:ext cx="399573" cy="400301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" name="Google Shape;51;p12"/>
          <p:cNvGrpSpPr/>
          <p:nvPr/>
        </p:nvGrpSpPr>
        <p:grpSpPr>
          <a:xfrm flipH="1">
            <a:off x="205389" y="2927344"/>
            <a:ext cx="181200" cy="520379"/>
            <a:chOff x="179009" y="2072968"/>
            <a:chExt cx="190870" cy="548151"/>
          </a:xfrm>
        </p:grpSpPr>
        <p:sp>
          <p:nvSpPr>
            <p:cNvPr id="52" name="Google Shape;52;p12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2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" name="Google Shape;54;p12"/>
          <p:cNvGrpSpPr/>
          <p:nvPr/>
        </p:nvGrpSpPr>
        <p:grpSpPr>
          <a:xfrm rot="-5400000">
            <a:off x="11502623" y="75208"/>
            <a:ext cx="183195" cy="525087"/>
            <a:chOff x="8846561" y="2782361"/>
            <a:chExt cx="154517" cy="442886"/>
          </a:xfrm>
        </p:grpSpPr>
        <p:sp>
          <p:nvSpPr>
            <p:cNvPr id="55" name="Google Shape;55;p12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2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" name="Google Shape;57;p12"/>
          <p:cNvGrpSpPr/>
          <p:nvPr/>
        </p:nvGrpSpPr>
        <p:grpSpPr>
          <a:xfrm>
            <a:off x="11763995" y="1668241"/>
            <a:ext cx="214812" cy="350245"/>
            <a:chOff x="8814523" y="4301099"/>
            <a:chExt cx="181204" cy="295450"/>
          </a:xfrm>
        </p:grpSpPr>
        <p:sp>
          <p:nvSpPr>
            <p:cNvPr id="58" name="Google Shape;58;p12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2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2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12"/>
          <p:cNvSpPr/>
          <p:nvPr/>
        </p:nvSpPr>
        <p:spPr>
          <a:xfrm rot="5400000">
            <a:off x="11418791" y="5025081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2"/>
          <p:cNvSpPr/>
          <p:nvPr/>
        </p:nvSpPr>
        <p:spPr>
          <a:xfrm rot="2464182">
            <a:off x="2174076" y="6442979"/>
            <a:ext cx="200649" cy="200649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2"/>
          <p:cNvSpPr/>
          <p:nvPr/>
        </p:nvSpPr>
        <p:spPr>
          <a:xfrm>
            <a:off x="6197219" y="6311979"/>
            <a:ext cx="200649" cy="201055"/>
          </a:xfrm>
          <a:custGeom>
            <a:rect b="b" l="l" r="r" t="t"/>
            <a:pathLst>
              <a:path extrusionOk="0" h="5966" w="5954">
                <a:moveTo>
                  <a:pt x="941" y="0"/>
                </a:moveTo>
                <a:lnTo>
                  <a:pt x="0" y="953"/>
                </a:lnTo>
                <a:lnTo>
                  <a:pt x="2036" y="2988"/>
                </a:lnTo>
                <a:lnTo>
                  <a:pt x="0" y="5013"/>
                </a:lnTo>
                <a:lnTo>
                  <a:pt x="941" y="5965"/>
                </a:lnTo>
                <a:lnTo>
                  <a:pt x="2977" y="3929"/>
                </a:lnTo>
                <a:lnTo>
                  <a:pt x="5013" y="5965"/>
                </a:lnTo>
                <a:lnTo>
                  <a:pt x="5953" y="5013"/>
                </a:lnTo>
                <a:lnTo>
                  <a:pt x="3929" y="2988"/>
                </a:lnTo>
                <a:lnTo>
                  <a:pt x="5953" y="953"/>
                </a:lnTo>
                <a:lnTo>
                  <a:pt x="5013" y="0"/>
                </a:lnTo>
                <a:lnTo>
                  <a:pt x="2977" y="2036"/>
                </a:lnTo>
                <a:lnTo>
                  <a:pt x="94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2"/>
          <p:cNvSpPr/>
          <p:nvPr/>
        </p:nvSpPr>
        <p:spPr>
          <a:xfrm>
            <a:off x="2997872" y="166317"/>
            <a:ext cx="200632" cy="200632"/>
          </a:xfrm>
          <a:custGeom>
            <a:rect b="b" l="l" r="r" t="t"/>
            <a:pathLst>
              <a:path extrusionOk="0" h="6395" w="6395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2"/>
          <p:cNvSpPr/>
          <p:nvPr/>
        </p:nvSpPr>
        <p:spPr>
          <a:xfrm rot="5400000">
            <a:off x="6873892" y="6174348"/>
            <a:ext cx="476332" cy="476332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2"/>
          <p:cNvSpPr/>
          <p:nvPr/>
        </p:nvSpPr>
        <p:spPr>
          <a:xfrm rot="5400129">
            <a:off x="10824695" y="6156165"/>
            <a:ext cx="460997" cy="460972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2"/>
          <p:cNvSpPr/>
          <p:nvPr/>
        </p:nvSpPr>
        <p:spPr>
          <a:xfrm rot="10800000">
            <a:off x="1718828" y="6438772"/>
            <a:ext cx="209073" cy="209073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2"/>
          <p:cNvSpPr/>
          <p:nvPr/>
        </p:nvSpPr>
        <p:spPr>
          <a:xfrm rot="151">
            <a:off x="6770915" y="249049"/>
            <a:ext cx="395163" cy="395155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2"/>
          <p:cNvSpPr/>
          <p:nvPr/>
        </p:nvSpPr>
        <p:spPr>
          <a:xfrm>
            <a:off x="9352207" y="6365703"/>
            <a:ext cx="228699" cy="228699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2"/>
          <p:cNvSpPr/>
          <p:nvPr/>
        </p:nvSpPr>
        <p:spPr>
          <a:xfrm>
            <a:off x="8545887" y="182764"/>
            <a:ext cx="200649" cy="200611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2"/>
          <p:cNvSpPr/>
          <p:nvPr/>
        </p:nvSpPr>
        <p:spPr>
          <a:xfrm>
            <a:off x="6237788" y="166316"/>
            <a:ext cx="200629" cy="200629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2"/>
          <p:cNvSpPr/>
          <p:nvPr/>
        </p:nvSpPr>
        <p:spPr>
          <a:xfrm>
            <a:off x="1197333" y="249685"/>
            <a:ext cx="800243" cy="10904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2"/>
          <p:cNvSpPr/>
          <p:nvPr/>
        </p:nvSpPr>
        <p:spPr>
          <a:xfrm>
            <a:off x="9175261" y="271443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2"/>
          <p:cNvSpPr/>
          <p:nvPr/>
        </p:nvSpPr>
        <p:spPr>
          <a:xfrm>
            <a:off x="5182901" y="283185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8" name="Google Shape;78;p12"/>
          <p:cNvGrpSpPr/>
          <p:nvPr/>
        </p:nvGrpSpPr>
        <p:grpSpPr>
          <a:xfrm rot="-5376033">
            <a:off x="9878920" y="6359737"/>
            <a:ext cx="214865" cy="350333"/>
            <a:chOff x="8814523" y="4301099"/>
            <a:chExt cx="181204" cy="295450"/>
          </a:xfrm>
        </p:grpSpPr>
        <p:sp>
          <p:nvSpPr>
            <p:cNvPr id="79" name="Google Shape;79;p12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2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2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2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2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" name="Google Shape;85;p12"/>
          <p:cNvGrpSpPr/>
          <p:nvPr/>
        </p:nvGrpSpPr>
        <p:grpSpPr>
          <a:xfrm rot="2879975">
            <a:off x="28023" y="3995198"/>
            <a:ext cx="726584" cy="705681"/>
            <a:chOff x="493977" y="4202564"/>
            <a:chExt cx="544967" cy="529289"/>
          </a:xfrm>
        </p:grpSpPr>
        <p:sp>
          <p:nvSpPr>
            <p:cNvPr id="86" name="Google Shape;86;p12"/>
            <p:cNvSpPr/>
            <p:nvPr/>
          </p:nvSpPr>
          <p:spPr>
            <a:xfrm flipH="1" rot="2549225">
              <a:off x="574668" y="4292653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flipH="1" rot="2549225">
              <a:off x="661236" y="4371942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2"/>
            <p:cNvSpPr/>
            <p:nvPr/>
          </p:nvSpPr>
          <p:spPr>
            <a:xfrm flipH="1" rot="2549225">
              <a:off x="747549" y="4450984"/>
              <a:ext cx="38128" cy="32686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2"/>
            <p:cNvSpPr/>
            <p:nvPr/>
          </p:nvSpPr>
          <p:spPr>
            <a:xfrm flipH="1" rot="2549225">
              <a:off x="833830" y="453002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2"/>
            <p:cNvSpPr/>
            <p:nvPr/>
          </p:nvSpPr>
          <p:spPr>
            <a:xfrm flipH="1" rot="2549225">
              <a:off x="920115" y="460905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2"/>
            <p:cNvSpPr/>
            <p:nvPr/>
          </p:nvSpPr>
          <p:spPr>
            <a:xfrm flipH="1" rot="2549225">
              <a:off x="649189" y="421111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2"/>
            <p:cNvSpPr/>
            <p:nvPr/>
          </p:nvSpPr>
          <p:spPr>
            <a:xfrm flipH="1" rot="2549225">
              <a:off x="735758" y="429040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2"/>
            <p:cNvSpPr/>
            <p:nvPr/>
          </p:nvSpPr>
          <p:spPr>
            <a:xfrm flipH="1" rot="2549225">
              <a:off x="822071" y="4369445"/>
              <a:ext cx="38128" cy="33038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2"/>
            <p:cNvSpPr/>
            <p:nvPr/>
          </p:nvSpPr>
          <p:spPr>
            <a:xfrm flipH="1" rot="2549225">
              <a:off x="908352" y="4448486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2"/>
            <p:cNvSpPr/>
            <p:nvPr/>
          </p:nvSpPr>
          <p:spPr>
            <a:xfrm flipH="1" rot="2549225">
              <a:off x="994637" y="4527517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2"/>
            <p:cNvSpPr/>
            <p:nvPr/>
          </p:nvSpPr>
          <p:spPr>
            <a:xfrm flipH="1" rot="2549225">
              <a:off x="500103" y="437391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2"/>
            <p:cNvSpPr/>
            <p:nvPr/>
          </p:nvSpPr>
          <p:spPr>
            <a:xfrm flipH="1" rot="2549225">
              <a:off x="586671" y="445320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2"/>
            <p:cNvSpPr/>
            <p:nvPr/>
          </p:nvSpPr>
          <p:spPr>
            <a:xfrm flipH="1" rot="2549225">
              <a:off x="672984" y="4532249"/>
              <a:ext cx="38128" cy="32974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2"/>
            <p:cNvSpPr/>
            <p:nvPr/>
          </p:nvSpPr>
          <p:spPr>
            <a:xfrm flipH="1" rot="2549225">
              <a:off x="759265" y="4611290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2"/>
            <p:cNvSpPr/>
            <p:nvPr/>
          </p:nvSpPr>
          <p:spPr>
            <a:xfrm flipH="1" rot="2549225">
              <a:off x="845550" y="4690321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12"/>
          <p:cNvSpPr/>
          <p:nvPr/>
        </p:nvSpPr>
        <p:spPr>
          <a:xfrm flipH="1" rot="5400000">
            <a:off x="-94099" y="1660119"/>
            <a:ext cx="780184" cy="106247"/>
          </a:xfrm>
          <a:custGeom>
            <a:rect b="b" l="l" r="r" t="t"/>
            <a:pathLst>
              <a:path extrusionOk="0" h="2489" w="18277">
                <a:moveTo>
                  <a:pt x="1882" y="0"/>
                </a:moveTo>
                <a:lnTo>
                  <a:pt x="1" y="1893"/>
                </a:lnTo>
                <a:lnTo>
                  <a:pt x="334" y="2215"/>
                </a:lnTo>
                <a:lnTo>
                  <a:pt x="1882" y="655"/>
                </a:lnTo>
                <a:lnTo>
                  <a:pt x="3691" y="2489"/>
                </a:lnTo>
                <a:lnTo>
                  <a:pt x="5513" y="655"/>
                </a:lnTo>
                <a:lnTo>
                  <a:pt x="7323" y="2489"/>
                </a:lnTo>
                <a:lnTo>
                  <a:pt x="9145" y="655"/>
                </a:lnTo>
                <a:lnTo>
                  <a:pt x="10966" y="2489"/>
                </a:lnTo>
                <a:lnTo>
                  <a:pt x="12776" y="655"/>
                </a:lnTo>
                <a:lnTo>
                  <a:pt x="14598" y="2489"/>
                </a:lnTo>
                <a:lnTo>
                  <a:pt x="16407" y="655"/>
                </a:lnTo>
                <a:lnTo>
                  <a:pt x="17955" y="2215"/>
                </a:lnTo>
                <a:lnTo>
                  <a:pt x="18277" y="1893"/>
                </a:lnTo>
                <a:lnTo>
                  <a:pt x="16407" y="0"/>
                </a:lnTo>
                <a:lnTo>
                  <a:pt x="14598" y="1834"/>
                </a:lnTo>
                <a:lnTo>
                  <a:pt x="12776" y="0"/>
                </a:lnTo>
                <a:lnTo>
                  <a:pt x="10966" y="1846"/>
                </a:lnTo>
                <a:lnTo>
                  <a:pt x="9145" y="0"/>
                </a:lnTo>
                <a:lnTo>
                  <a:pt x="7323" y="1834"/>
                </a:lnTo>
                <a:lnTo>
                  <a:pt x="5513" y="0"/>
                </a:lnTo>
                <a:lnTo>
                  <a:pt x="3691" y="1846"/>
                </a:lnTo>
                <a:lnTo>
                  <a:pt x="1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2"/>
          <p:cNvSpPr/>
          <p:nvPr/>
        </p:nvSpPr>
        <p:spPr>
          <a:xfrm flipH="1" rot="5400000">
            <a:off x="213891" y="5839771"/>
            <a:ext cx="164160" cy="164203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" name="Google Shape;103;p12"/>
          <p:cNvGrpSpPr/>
          <p:nvPr/>
        </p:nvGrpSpPr>
        <p:grpSpPr>
          <a:xfrm rot="-2609567">
            <a:off x="4064341" y="-14336"/>
            <a:ext cx="726661" cy="705757"/>
            <a:chOff x="493977" y="4202564"/>
            <a:chExt cx="544967" cy="529289"/>
          </a:xfrm>
        </p:grpSpPr>
        <p:sp>
          <p:nvSpPr>
            <p:cNvPr id="104" name="Google Shape;104;p12"/>
            <p:cNvSpPr/>
            <p:nvPr/>
          </p:nvSpPr>
          <p:spPr>
            <a:xfrm flipH="1" rot="2549225">
              <a:off x="574668" y="4292653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2"/>
            <p:cNvSpPr/>
            <p:nvPr/>
          </p:nvSpPr>
          <p:spPr>
            <a:xfrm flipH="1" rot="2549225">
              <a:off x="661236" y="4371942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2"/>
            <p:cNvSpPr/>
            <p:nvPr/>
          </p:nvSpPr>
          <p:spPr>
            <a:xfrm flipH="1" rot="2549225">
              <a:off x="747549" y="4450984"/>
              <a:ext cx="38128" cy="32686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2"/>
            <p:cNvSpPr/>
            <p:nvPr/>
          </p:nvSpPr>
          <p:spPr>
            <a:xfrm flipH="1" rot="2549225">
              <a:off x="833830" y="453002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2"/>
            <p:cNvSpPr/>
            <p:nvPr/>
          </p:nvSpPr>
          <p:spPr>
            <a:xfrm flipH="1" rot="2549225">
              <a:off x="920115" y="460905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2"/>
            <p:cNvSpPr/>
            <p:nvPr/>
          </p:nvSpPr>
          <p:spPr>
            <a:xfrm flipH="1" rot="2549225">
              <a:off x="649189" y="421111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2"/>
            <p:cNvSpPr/>
            <p:nvPr/>
          </p:nvSpPr>
          <p:spPr>
            <a:xfrm flipH="1" rot="2549225">
              <a:off x="735758" y="429040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2"/>
            <p:cNvSpPr/>
            <p:nvPr/>
          </p:nvSpPr>
          <p:spPr>
            <a:xfrm flipH="1" rot="2549225">
              <a:off x="822071" y="4369445"/>
              <a:ext cx="38128" cy="33038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2"/>
            <p:cNvSpPr/>
            <p:nvPr/>
          </p:nvSpPr>
          <p:spPr>
            <a:xfrm flipH="1" rot="2549225">
              <a:off x="908352" y="4448486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 flipH="1" rot="2549225">
              <a:off x="994637" y="4527517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 flipH="1" rot="2549225">
              <a:off x="500103" y="437391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2"/>
            <p:cNvSpPr/>
            <p:nvPr/>
          </p:nvSpPr>
          <p:spPr>
            <a:xfrm flipH="1" rot="2549225">
              <a:off x="586671" y="445320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2"/>
            <p:cNvSpPr/>
            <p:nvPr/>
          </p:nvSpPr>
          <p:spPr>
            <a:xfrm flipH="1" rot="2549225">
              <a:off x="672984" y="4532249"/>
              <a:ext cx="38128" cy="32974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2"/>
            <p:cNvSpPr/>
            <p:nvPr/>
          </p:nvSpPr>
          <p:spPr>
            <a:xfrm flipH="1" rot="2549225">
              <a:off x="759265" y="4611290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2"/>
            <p:cNvSpPr/>
            <p:nvPr/>
          </p:nvSpPr>
          <p:spPr>
            <a:xfrm flipH="1" rot="2549225">
              <a:off x="845550" y="4690321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12"/>
          <p:cNvSpPr/>
          <p:nvPr/>
        </p:nvSpPr>
        <p:spPr>
          <a:xfrm rot="5405778">
            <a:off x="2354304" y="89017"/>
            <a:ext cx="238000" cy="430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2"/>
          <p:cNvSpPr/>
          <p:nvPr/>
        </p:nvSpPr>
        <p:spPr>
          <a:xfrm>
            <a:off x="3493617" y="332617"/>
            <a:ext cx="228000" cy="2280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2"/>
          <p:cNvSpPr/>
          <p:nvPr/>
        </p:nvSpPr>
        <p:spPr>
          <a:xfrm>
            <a:off x="7565100" y="152633"/>
            <a:ext cx="228000" cy="228000"/>
          </a:xfrm>
          <a:prstGeom prst="ellipse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2"/>
          <p:cNvSpPr/>
          <p:nvPr/>
        </p:nvSpPr>
        <p:spPr>
          <a:xfrm rot="10800000">
            <a:off x="10651945" y="168717"/>
            <a:ext cx="228699" cy="228699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" name="Google Shape;123;p12"/>
          <p:cNvGrpSpPr/>
          <p:nvPr/>
        </p:nvGrpSpPr>
        <p:grpSpPr>
          <a:xfrm flipH="1">
            <a:off x="7733343" y="6346053"/>
            <a:ext cx="372841" cy="346405"/>
            <a:chOff x="6672" y="3464315"/>
            <a:chExt cx="279631" cy="259804"/>
          </a:xfrm>
        </p:grpSpPr>
        <p:sp>
          <p:nvSpPr>
            <p:cNvPr id="124" name="Google Shape;124;p12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2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2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2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2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p12"/>
          <p:cNvSpPr/>
          <p:nvPr/>
        </p:nvSpPr>
        <p:spPr>
          <a:xfrm>
            <a:off x="393557" y="696873"/>
            <a:ext cx="448400" cy="42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2"/>
          <p:cNvSpPr/>
          <p:nvPr/>
        </p:nvSpPr>
        <p:spPr>
          <a:xfrm rot="178">
            <a:off x="11461111" y="898789"/>
            <a:ext cx="500215" cy="500197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2"/>
          <p:cNvSpPr txBox="1"/>
          <p:nvPr>
            <p:ph type="ctrTitle"/>
          </p:nvPr>
        </p:nvSpPr>
        <p:spPr>
          <a:xfrm>
            <a:off x="2155200" y="2984600"/>
            <a:ext cx="7881600" cy="8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906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935"/>
            </a:lvl9pPr>
          </a:lstStyle>
          <a:p/>
        </p:txBody>
      </p:sp>
      <p:sp>
        <p:nvSpPr>
          <p:cNvPr id="136" name="Google Shape;136;p12"/>
          <p:cNvSpPr txBox="1"/>
          <p:nvPr>
            <p:ph idx="1" type="subTitle"/>
          </p:nvPr>
        </p:nvSpPr>
        <p:spPr>
          <a:xfrm>
            <a:off x="2155200" y="4011600"/>
            <a:ext cx="7881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4"/>
            </a:lvl9pPr>
          </a:lstStyle>
          <a:p/>
        </p:txBody>
      </p:sp>
      <p:grpSp>
        <p:nvGrpSpPr>
          <p:cNvPr id="137" name="Google Shape;137;p12"/>
          <p:cNvGrpSpPr/>
          <p:nvPr/>
        </p:nvGrpSpPr>
        <p:grpSpPr>
          <a:xfrm rot="10800000">
            <a:off x="8050380" y="148036"/>
            <a:ext cx="214860" cy="350325"/>
            <a:chOff x="8814523" y="4301099"/>
            <a:chExt cx="181204" cy="295450"/>
          </a:xfrm>
        </p:grpSpPr>
        <p:sp>
          <p:nvSpPr>
            <p:cNvPr id="138" name="Google Shape;138;p12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2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2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2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2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2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2"/>
          <p:cNvSpPr/>
          <p:nvPr/>
        </p:nvSpPr>
        <p:spPr>
          <a:xfrm>
            <a:off x="7367" y="-1633"/>
            <a:ext cx="12191959" cy="2538005"/>
          </a:xfrm>
          <a:custGeom>
            <a:rect b="b" l="l" r="r" t="t"/>
            <a:pathLst>
              <a:path extrusionOk="0" h="160735" w="44209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22"/>
          <p:cNvSpPr/>
          <p:nvPr/>
        </p:nvSpPr>
        <p:spPr>
          <a:xfrm>
            <a:off x="4918216" y="1459800"/>
            <a:ext cx="2355161" cy="2355189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2"/>
          <p:cNvSpPr/>
          <p:nvPr/>
        </p:nvSpPr>
        <p:spPr>
          <a:xfrm>
            <a:off x="5124829" y="1666427"/>
            <a:ext cx="1941907" cy="1941931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2"/>
          <p:cNvSpPr/>
          <p:nvPr/>
        </p:nvSpPr>
        <p:spPr>
          <a:xfrm>
            <a:off x="10953735" y="6527428"/>
            <a:ext cx="111048" cy="111048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2"/>
          <p:cNvSpPr/>
          <p:nvPr/>
        </p:nvSpPr>
        <p:spPr>
          <a:xfrm>
            <a:off x="11201240" y="6530465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9" name="Google Shape;459;p22"/>
          <p:cNvGrpSpPr/>
          <p:nvPr/>
        </p:nvGrpSpPr>
        <p:grpSpPr>
          <a:xfrm>
            <a:off x="11795415" y="2937448"/>
            <a:ext cx="206023" cy="590515"/>
            <a:chOff x="8846561" y="2782361"/>
            <a:chExt cx="154517" cy="442886"/>
          </a:xfrm>
        </p:grpSpPr>
        <p:sp>
          <p:nvSpPr>
            <p:cNvPr id="460" name="Google Shape;460;p22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2" name="Google Shape;462;p22"/>
          <p:cNvGrpSpPr/>
          <p:nvPr/>
        </p:nvGrpSpPr>
        <p:grpSpPr>
          <a:xfrm>
            <a:off x="11752697" y="4962432"/>
            <a:ext cx="241605" cy="393933"/>
            <a:chOff x="8814523" y="4301099"/>
            <a:chExt cx="181204" cy="295450"/>
          </a:xfrm>
        </p:grpSpPr>
        <p:sp>
          <p:nvSpPr>
            <p:cNvPr id="463" name="Google Shape;463;p22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22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22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22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2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2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9" name="Google Shape;469;p22"/>
          <p:cNvSpPr/>
          <p:nvPr/>
        </p:nvSpPr>
        <p:spPr>
          <a:xfrm>
            <a:off x="239880" y="2937417"/>
            <a:ext cx="203572" cy="203952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0" name="Google Shape;470;p22"/>
          <p:cNvGrpSpPr/>
          <p:nvPr/>
        </p:nvGrpSpPr>
        <p:grpSpPr>
          <a:xfrm>
            <a:off x="238673" y="3876028"/>
            <a:ext cx="206039" cy="591711"/>
            <a:chOff x="179009" y="2072968"/>
            <a:chExt cx="190870" cy="548151"/>
          </a:xfrm>
        </p:grpSpPr>
        <p:sp>
          <p:nvSpPr>
            <p:cNvPr id="471" name="Google Shape;471;p22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3" name="Google Shape;473;p22"/>
          <p:cNvGrpSpPr/>
          <p:nvPr/>
        </p:nvGrpSpPr>
        <p:grpSpPr>
          <a:xfrm>
            <a:off x="238667" y="6293087"/>
            <a:ext cx="372841" cy="346405"/>
            <a:chOff x="6672" y="3464315"/>
            <a:chExt cx="279631" cy="259804"/>
          </a:xfrm>
        </p:grpSpPr>
        <p:sp>
          <p:nvSpPr>
            <p:cNvPr id="474" name="Google Shape;474;p22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22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22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22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3" name="Google Shape;483;p22"/>
          <p:cNvSpPr/>
          <p:nvPr/>
        </p:nvSpPr>
        <p:spPr>
          <a:xfrm>
            <a:off x="809320" y="6498373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22"/>
          <p:cNvSpPr txBox="1"/>
          <p:nvPr>
            <p:ph type="title"/>
          </p:nvPr>
        </p:nvSpPr>
        <p:spPr>
          <a:xfrm>
            <a:off x="4700400" y="1666433"/>
            <a:ext cx="2791200" cy="1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lt2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/>
        </p:txBody>
      </p:sp>
      <p:sp>
        <p:nvSpPr>
          <p:cNvPr id="485" name="Google Shape;485;p22"/>
          <p:cNvSpPr txBox="1"/>
          <p:nvPr>
            <p:ph idx="1" type="subTitle"/>
          </p:nvPr>
        </p:nvSpPr>
        <p:spPr>
          <a:xfrm>
            <a:off x="4290800" y="4877267"/>
            <a:ext cx="3610400" cy="8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  <p:sp>
        <p:nvSpPr>
          <p:cNvPr id="486" name="Google Shape;486;p22"/>
          <p:cNvSpPr txBox="1"/>
          <p:nvPr>
            <p:ph idx="2" type="title"/>
          </p:nvPr>
        </p:nvSpPr>
        <p:spPr>
          <a:xfrm>
            <a:off x="3224200" y="3975683"/>
            <a:ext cx="5743600" cy="9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23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89" name="Google Shape;489;p23"/>
          <p:cNvSpPr/>
          <p:nvPr/>
        </p:nvSpPr>
        <p:spPr>
          <a:xfrm>
            <a:off x="148915" y="6521429"/>
            <a:ext cx="846124" cy="115536"/>
          </a:xfrm>
          <a:custGeom>
            <a:rect b="b" l="l" r="r" t="t"/>
            <a:pathLst>
              <a:path extrusionOk="0" h="3954" w="28957">
                <a:moveTo>
                  <a:pt x="2965" y="0"/>
                </a:moveTo>
                <a:lnTo>
                  <a:pt x="1" y="3001"/>
                </a:lnTo>
                <a:lnTo>
                  <a:pt x="513" y="3513"/>
                </a:lnTo>
                <a:lnTo>
                  <a:pt x="2965" y="1036"/>
                </a:lnTo>
                <a:lnTo>
                  <a:pt x="5847" y="3953"/>
                </a:lnTo>
                <a:lnTo>
                  <a:pt x="8716" y="1036"/>
                </a:lnTo>
                <a:lnTo>
                  <a:pt x="11597" y="3953"/>
                </a:lnTo>
                <a:lnTo>
                  <a:pt x="14479" y="1036"/>
                </a:lnTo>
                <a:lnTo>
                  <a:pt x="17348" y="3953"/>
                </a:lnTo>
                <a:lnTo>
                  <a:pt x="20229" y="1036"/>
                </a:lnTo>
                <a:lnTo>
                  <a:pt x="23111" y="3953"/>
                </a:lnTo>
                <a:lnTo>
                  <a:pt x="25980" y="1036"/>
                </a:lnTo>
                <a:lnTo>
                  <a:pt x="28433" y="3513"/>
                </a:lnTo>
                <a:lnTo>
                  <a:pt x="28957" y="3001"/>
                </a:lnTo>
                <a:lnTo>
                  <a:pt x="25980" y="0"/>
                </a:lnTo>
                <a:lnTo>
                  <a:pt x="23111" y="2917"/>
                </a:lnTo>
                <a:lnTo>
                  <a:pt x="20229" y="0"/>
                </a:lnTo>
                <a:lnTo>
                  <a:pt x="17348" y="2917"/>
                </a:lnTo>
                <a:lnTo>
                  <a:pt x="14479" y="0"/>
                </a:lnTo>
                <a:lnTo>
                  <a:pt x="11597" y="2917"/>
                </a:lnTo>
                <a:lnTo>
                  <a:pt x="8716" y="0"/>
                </a:lnTo>
                <a:lnTo>
                  <a:pt x="5847" y="2917"/>
                </a:lnTo>
                <a:lnTo>
                  <a:pt x="29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3"/>
          <p:cNvSpPr/>
          <p:nvPr/>
        </p:nvSpPr>
        <p:spPr>
          <a:xfrm flipH="1" rot="10800000">
            <a:off x="11778788" y="187353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1" name="Google Shape;491;p23"/>
          <p:cNvGrpSpPr/>
          <p:nvPr/>
        </p:nvGrpSpPr>
        <p:grpSpPr>
          <a:xfrm flipH="1" rot="10800000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492" name="Google Shape;492;p23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4" name="Google Shape;494;p23"/>
          <p:cNvGrpSpPr/>
          <p:nvPr/>
        </p:nvGrpSpPr>
        <p:grpSpPr>
          <a:xfrm flipH="1" rot="10800000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495" name="Google Shape;495;p23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23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1" name="Google Shape;501;p23"/>
          <p:cNvGrpSpPr/>
          <p:nvPr/>
        </p:nvGrpSpPr>
        <p:grpSpPr>
          <a:xfrm flipH="1" rot="10800000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502" name="Google Shape;502;p23"/>
            <p:cNvSpPr/>
            <p:nvPr/>
          </p:nvSpPr>
          <p:spPr>
            <a:xfrm>
              <a:off x="5615619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23"/>
            <p:cNvSpPr/>
            <p:nvPr/>
          </p:nvSpPr>
          <p:spPr>
            <a:xfrm>
              <a:off x="5754470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23"/>
            <p:cNvSpPr/>
            <p:nvPr/>
          </p:nvSpPr>
          <p:spPr>
            <a:xfrm>
              <a:off x="5893705" y="2208512"/>
              <a:ext cx="45397" cy="38894"/>
            </a:xfrm>
            <a:custGeom>
              <a:rect b="b" l="l" r="r" t="t"/>
              <a:pathLst>
                <a:path extrusionOk="0" h="1214" w="1417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6032908" y="2208416"/>
              <a:ext cx="45301" cy="38990"/>
            </a:xfrm>
            <a:custGeom>
              <a:rect b="b" l="l" r="r" t="t"/>
              <a:pathLst>
                <a:path extrusionOk="0" h="1217" w="1414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23"/>
            <p:cNvSpPr/>
            <p:nvPr/>
          </p:nvSpPr>
          <p:spPr>
            <a:xfrm>
              <a:off x="6171758" y="2208416"/>
              <a:ext cx="45429" cy="38990"/>
            </a:xfrm>
            <a:custGeom>
              <a:rect b="b" l="l" r="r" t="t"/>
              <a:pathLst>
                <a:path extrusionOk="0" h="1217" w="1418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23"/>
            <p:cNvSpPr/>
            <p:nvPr/>
          </p:nvSpPr>
          <p:spPr>
            <a:xfrm>
              <a:off x="5615619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23"/>
            <p:cNvSpPr/>
            <p:nvPr/>
          </p:nvSpPr>
          <p:spPr>
            <a:xfrm>
              <a:off x="5754470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23"/>
            <p:cNvSpPr/>
            <p:nvPr/>
          </p:nvSpPr>
          <p:spPr>
            <a:xfrm>
              <a:off x="5893705" y="2077414"/>
              <a:ext cx="45397" cy="38765"/>
            </a:xfrm>
            <a:custGeom>
              <a:rect b="b" l="l" r="r" t="t"/>
              <a:pathLst>
                <a:path extrusionOk="0" h="1210" w="1417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23"/>
            <p:cNvSpPr/>
            <p:nvPr/>
          </p:nvSpPr>
          <p:spPr>
            <a:xfrm>
              <a:off x="6032908" y="2077286"/>
              <a:ext cx="45045" cy="38894"/>
            </a:xfrm>
            <a:custGeom>
              <a:rect b="b" l="l" r="r" t="t"/>
              <a:pathLst>
                <a:path extrusionOk="0" h="1214" w="1406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23"/>
            <p:cNvSpPr/>
            <p:nvPr/>
          </p:nvSpPr>
          <p:spPr>
            <a:xfrm>
              <a:off x="6171758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23"/>
            <p:cNvSpPr/>
            <p:nvPr/>
          </p:nvSpPr>
          <p:spPr>
            <a:xfrm>
              <a:off x="5615619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23"/>
            <p:cNvSpPr/>
            <p:nvPr/>
          </p:nvSpPr>
          <p:spPr>
            <a:xfrm>
              <a:off x="5754854" y="2339641"/>
              <a:ext cx="45045" cy="38605"/>
            </a:xfrm>
            <a:custGeom>
              <a:rect b="b" l="l" r="r" t="t"/>
              <a:pathLst>
                <a:path extrusionOk="0" h="1205" w="1406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23"/>
            <p:cNvSpPr/>
            <p:nvPr/>
          </p:nvSpPr>
          <p:spPr>
            <a:xfrm>
              <a:off x="5893705" y="2339641"/>
              <a:ext cx="45397" cy="38605"/>
            </a:xfrm>
            <a:custGeom>
              <a:rect b="b" l="l" r="r" t="t"/>
              <a:pathLst>
                <a:path extrusionOk="0" h="1205" w="1417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6032908" y="2339481"/>
              <a:ext cx="45045" cy="38765"/>
            </a:xfrm>
            <a:custGeom>
              <a:rect b="b" l="l" r="r" t="t"/>
              <a:pathLst>
                <a:path extrusionOk="0" h="1210" w="1406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23"/>
            <p:cNvSpPr/>
            <p:nvPr/>
          </p:nvSpPr>
          <p:spPr>
            <a:xfrm>
              <a:off x="6171758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p24"/>
          <p:cNvGrpSpPr/>
          <p:nvPr/>
        </p:nvGrpSpPr>
        <p:grpSpPr>
          <a:xfrm>
            <a:off x="5362583" y="3315527"/>
            <a:ext cx="2456873" cy="2456831"/>
            <a:chOff x="7132212" y="1057145"/>
            <a:chExt cx="1842655" cy="1842623"/>
          </a:xfrm>
        </p:grpSpPr>
        <p:sp>
          <p:nvSpPr>
            <p:cNvPr id="519" name="Google Shape;519;p24"/>
            <p:cNvSpPr/>
            <p:nvPr/>
          </p:nvSpPr>
          <p:spPr>
            <a:xfrm>
              <a:off x="7132212" y="1057145"/>
              <a:ext cx="1842655" cy="1842623"/>
            </a:xfrm>
            <a:custGeom>
              <a:rect b="b" l="l" r="r" t="t"/>
              <a:pathLst>
                <a:path extrusionOk="0" h="57555" w="57556">
                  <a:moveTo>
                    <a:pt x="28778" y="250"/>
                  </a:moveTo>
                  <a:cubicBezTo>
                    <a:pt x="44506" y="250"/>
                    <a:pt x="57318" y="13050"/>
                    <a:pt x="57318" y="28778"/>
                  </a:cubicBezTo>
                  <a:cubicBezTo>
                    <a:pt x="57318" y="44506"/>
                    <a:pt x="44518" y="57305"/>
                    <a:pt x="28778" y="57305"/>
                  </a:cubicBezTo>
                  <a:cubicBezTo>
                    <a:pt x="13050" y="57305"/>
                    <a:pt x="251" y="44506"/>
                    <a:pt x="251" y="28778"/>
                  </a:cubicBezTo>
                  <a:cubicBezTo>
                    <a:pt x="251" y="13050"/>
                    <a:pt x="13050" y="250"/>
                    <a:pt x="28778" y="250"/>
                  </a:cubicBezTo>
                  <a:close/>
                  <a:moveTo>
                    <a:pt x="28778" y="0"/>
                  </a:moveTo>
                  <a:cubicBezTo>
                    <a:pt x="12907" y="0"/>
                    <a:pt x="1" y="12907"/>
                    <a:pt x="1" y="28778"/>
                  </a:cubicBezTo>
                  <a:cubicBezTo>
                    <a:pt x="1" y="44649"/>
                    <a:pt x="12907" y="57555"/>
                    <a:pt x="28778" y="57555"/>
                  </a:cubicBezTo>
                  <a:cubicBezTo>
                    <a:pt x="44649" y="57555"/>
                    <a:pt x="57556" y="44649"/>
                    <a:pt x="57556" y="28778"/>
                  </a:cubicBezTo>
                  <a:cubicBezTo>
                    <a:pt x="57556" y="12907"/>
                    <a:pt x="44649" y="0"/>
                    <a:pt x="28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7186733" y="1111633"/>
              <a:ext cx="1733644" cy="1733644"/>
            </a:xfrm>
            <a:custGeom>
              <a:rect b="b" l="l" r="r" t="t"/>
              <a:pathLst>
                <a:path extrusionOk="0" h="54151" w="54151">
                  <a:moveTo>
                    <a:pt x="27075" y="251"/>
                  </a:moveTo>
                  <a:cubicBezTo>
                    <a:pt x="41875" y="251"/>
                    <a:pt x="53900" y="12288"/>
                    <a:pt x="53900" y="27076"/>
                  </a:cubicBezTo>
                  <a:cubicBezTo>
                    <a:pt x="53900" y="41863"/>
                    <a:pt x="41875" y="53900"/>
                    <a:pt x="27075" y="53900"/>
                  </a:cubicBezTo>
                  <a:cubicBezTo>
                    <a:pt x="12288" y="53900"/>
                    <a:pt x="250" y="41875"/>
                    <a:pt x="250" y="27076"/>
                  </a:cubicBezTo>
                  <a:cubicBezTo>
                    <a:pt x="250" y="12276"/>
                    <a:pt x="12288" y="251"/>
                    <a:pt x="27075" y="251"/>
                  </a:cubicBezTo>
                  <a:close/>
                  <a:moveTo>
                    <a:pt x="27075" y="1"/>
                  </a:moveTo>
                  <a:cubicBezTo>
                    <a:pt x="12145" y="1"/>
                    <a:pt x="0" y="12145"/>
                    <a:pt x="0" y="27076"/>
                  </a:cubicBezTo>
                  <a:cubicBezTo>
                    <a:pt x="0" y="42006"/>
                    <a:pt x="12145" y="54150"/>
                    <a:pt x="27075" y="54150"/>
                  </a:cubicBezTo>
                  <a:cubicBezTo>
                    <a:pt x="42006" y="54150"/>
                    <a:pt x="54150" y="42006"/>
                    <a:pt x="54150" y="27076"/>
                  </a:cubicBezTo>
                  <a:cubicBezTo>
                    <a:pt x="54150" y="12145"/>
                    <a:pt x="42006" y="1"/>
                    <a:pt x="27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7241253" y="1166153"/>
              <a:ext cx="1624601" cy="1624601"/>
            </a:xfrm>
            <a:custGeom>
              <a:rect b="b" l="l" r="r" t="t"/>
              <a:pathLst>
                <a:path extrusionOk="0" h="50745" w="50745">
                  <a:moveTo>
                    <a:pt x="25372" y="250"/>
                  </a:moveTo>
                  <a:cubicBezTo>
                    <a:pt x="39231" y="250"/>
                    <a:pt x="50494" y="11526"/>
                    <a:pt x="50494" y="25373"/>
                  </a:cubicBezTo>
                  <a:cubicBezTo>
                    <a:pt x="50494" y="39231"/>
                    <a:pt x="39231" y="50495"/>
                    <a:pt x="25372" y="50495"/>
                  </a:cubicBezTo>
                  <a:cubicBezTo>
                    <a:pt x="11525" y="50495"/>
                    <a:pt x="250" y="39231"/>
                    <a:pt x="250" y="25373"/>
                  </a:cubicBezTo>
                  <a:cubicBezTo>
                    <a:pt x="250" y="11526"/>
                    <a:pt x="11525" y="250"/>
                    <a:pt x="25372" y="250"/>
                  </a:cubicBezTo>
                  <a:close/>
                  <a:moveTo>
                    <a:pt x="25372" y="0"/>
                  </a:moveTo>
                  <a:cubicBezTo>
                    <a:pt x="11382" y="0"/>
                    <a:pt x="0" y="11383"/>
                    <a:pt x="0" y="25373"/>
                  </a:cubicBezTo>
                  <a:cubicBezTo>
                    <a:pt x="0" y="39362"/>
                    <a:pt x="11382" y="50745"/>
                    <a:pt x="25372" y="50745"/>
                  </a:cubicBezTo>
                  <a:cubicBezTo>
                    <a:pt x="39362" y="50745"/>
                    <a:pt x="50744" y="39362"/>
                    <a:pt x="50744" y="25373"/>
                  </a:cubicBezTo>
                  <a:cubicBezTo>
                    <a:pt x="50744" y="11383"/>
                    <a:pt x="39362" y="0"/>
                    <a:pt x="25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7295742" y="1220673"/>
              <a:ext cx="1515590" cy="1515590"/>
            </a:xfrm>
            <a:custGeom>
              <a:rect b="b" l="l" r="r" t="t"/>
              <a:pathLst>
                <a:path extrusionOk="0" h="47340" w="47340">
                  <a:moveTo>
                    <a:pt x="23670" y="250"/>
                  </a:moveTo>
                  <a:cubicBezTo>
                    <a:pt x="36589" y="250"/>
                    <a:pt x="47090" y="10751"/>
                    <a:pt x="47090" y="23670"/>
                  </a:cubicBezTo>
                  <a:cubicBezTo>
                    <a:pt x="47090" y="36588"/>
                    <a:pt x="36589" y="47089"/>
                    <a:pt x="23670" y="47089"/>
                  </a:cubicBezTo>
                  <a:cubicBezTo>
                    <a:pt x="10764" y="47089"/>
                    <a:pt x="251" y="36588"/>
                    <a:pt x="251" y="23670"/>
                  </a:cubicBezTo>
                  <a:cubicBezTo>
                    <a:pt x="251" y="10751"/>
                    <a:pt x="10764" y="250"/>
                    <a:pt x="23670" y="250"/>
                  </a:cubicBezTo>
                  <a:close/>
                  <a:moveTo>
                    <a:pt x="23670" y="0"/>
                  </a:moveTo>
                  <a:cubicBezTo>
                    <a:pt x="10621" y="0"/>
                    <a:pt x="1" y="10620"/>
                    <a:pt x="1" y="23670"/>
                  </a:cubicBezTo>
                  <a:cubicBezTo>
                    <a:pt x="1" y="36719"/>
                    <a:pt x="10621" y="47339"/>
                    <a:pt x="23670" y="47339"/>
                  </a:cubicBezTo>
                  <a:cubicBezTo>
                    <a:pt x="36720" y="47339"/>
                    <a:pt x="47340" y="36719"/>
                    <a:pt x="47340" y="23670"/>
                  </a:cubicBezTo>
                  <a:cubicBezTo>
                    <a:pt x="47340" y="10620"/>
                    <a:pt x="36720" y="0"/>
                    <a:pt x="23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7350646" y="1275546"/>
              <a:ext cx="1406195" cy="1405811"/>
            </a:xfrm>
            <a:custGeom>
              <a:rect b="b" l="l" r="r" t="t"/>
              <a:pathLst>
                <a:path extrusionOk="0" h="43911" w="43923">
                  <a:moveTo>
                    <a:pt x="21955" y="239"/>
                  </a:moveTo>
                  <a:cubicBezTo>
                    <a:pt x="33933" y="239"/>
                    <a:pt x="43672" y="9978"/>
                    <a:pt x="43672" y="21956"/>
                  </a:cubicBezTo>
                  <a:cubicBezTo>
                    <a:pt x="43672" y="33933"/>
                    <a:pt x="33933" y="43673"/>
                    <a:pt x="21955" y="43673"/>
                  </a:cubicBezTo>
                  <a:cubicBezTo>
                    <a:pt x="9989" y="43673"/>
                    <a:pt x="238" y="33933"/>
                    <a:pt x="238" y="21956"/>
                  </a:cubicBezTo>
                  <a:cubicBezTo>
                    <a:pt x="238" y="9978"/>
                    <a:pt x="9978" y="239"/>
                    <a:pt x="21955" y="239"/>
                  </a:cubicBezTo>
                  <a:close/>
                  <a:moveTo>
                    <a:pt x="21955" y="1"/>
                  </a:moveTo>
                  <a:cubicBezTo>
                    <a:pt x="9847" y="1"/>
                    <a:pt x="0" y="9847"/>
                    <a:pt x="0" y="21956"/>
                  </a:cubicBezTo>
                  <a:cubicBezTo>
                    <a:pt x="0" y="34064"/>
                    <a:pt x="9847" y="43911"/>
                    <a:pt x="21955" y="43911"/>
                  </a:cubicBezTo>
                  <a:cubicBezTo>
                    <a:pt x="34064" y="43911"/>
                    <a:pt x="43922" y="34064"/>
                    <a:pt x="43922" y="21956"/>
                  </a:cubicBezTo>
                  <a:cubicBezTo>
                    <a:pt x="43922" y="9847"/>
                    <a:pt x="34064" y="1"/>
                    <a:pt x="21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7405135" y="1330066"/>
              <a:ext cx="1296800" cy="1296800"/>
            </a:xfrm>
            <a:custGeom>
              <a:rect b="b" l="l" r="r" t="t"/>
              <a:pathLst>
                <a:path extrusionOk="0" h="40506" w="40506">
                  <a:moveTo>
                    <a:pt x="20253" y="238"/>
                  </a:moveTo>
                  <a:cubicBezTo>
                    <a:pt x="31290" y="238"/>
                    <a:pt x="40268" y="9216"/>
                    <a:pt x="40268" y="20253"/>
                  </a:cubicBezTo>
                  <a:cubicBezTo>
                    <a:pt x="40268" y="31290"/>
                    <a:pt x="31290" y="40267"/>
                    <a:pt x="20253" y="40267"/>
                  </a:cubicBezTo>
                  <a:cubicBezTo>
                    <a:pt x="9216" y="40267"/>
                    <a:pt x="251" y="31290"/>
                    <a:pt x="251" y="20253"/>
                  </a:cubicBezTo>
                  <a:cubicBezTo>
                    <a:pt x="251" y="9216"/>
                    <a:pt x="9216" y="238"/>
                    <a:pt x="20253" y="238"/>
                  </a:cubicBezTo>
                  <a:close/>
                  <a:moveTo>
                    <a:pt x="20253" y="0"/>
                  </a:moveTo>
                  <a:cubicBezTo>
                    <a:pt x="9085" y="0"/>
                    <a:pt x="1" y="9085"/>
                    <a:pt x="1" y="20253"/>
                  </a:cubicBezTo>
                  <a:cubicBezTo>
                    <a:pt x="1" y="31421"/>
                    <a:pt x="9085" y="40505"/>
                    <a:pt x="20253" y="40505"/>
                  </a:cubicBezTo>
                  <a:cubicBezTo>
                    <a:pt x="31421" y="40505"/>
                    <a:pt x="40506" y="31421"/>
                    <a:pt x="40506" y="20253"/>
                  </a:cubicBezTo>
                  <a:cubicBezTo>
                    <a:pt x="40506" y="9085"/>
                    <a:pt x="31421" y="0"/>
                    <a:pt x="2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24"/>
            <p:cNvSpPr/>
            <p:nvPr/>
          </p:nvSpPr>
          <p:spPr>
            <a:xfrm>
              <a:off x="7412754" y="1384522"/>
              <a:ext cx="1234690" cy="1187821"/>
            </a:xfrm>
            <a:custGeom>
              <a:rect b="b" l="l" r="r" t="t"/>
              <a:pathLst>
                <a:path extrusionOk="0" h="37102" w="38566">
                  <a:moveTo>
                    <a:pt x="20015" y="252"/>
                  </a:moveTo>
                  <a:cubicBezTo>
                    <a:pt x="30124" y="264"/>
                    <a:pt x="38315" y="8443"/>
                    <a:pt x="38327" y="18552"/>
                  </a:cubicBezTo>
                  <a:cubicBezTo>
                    <a:pt x="38327" y="25957"/>
                    <a:pt x="33862" y="32625"/>
                    <a:pt x="27016" y="35458"/>
                  </a:cubicBezTo>
                  <a:cubicBezTo>
                    <a:pt x="24751" y="36398"/>
                    <a:pt x="22372" y="36854"/>
                    <a:pt x="20013" y="36854"/>
                  </a:cubicBezTo>
                  <a:cubicBezTo>
                    <a:pt x="15254" y="36854"/>
                    <a:pt x="10576" y="34996"/>
                    <a:pt x="7073" y="31494"/>
                  </a:cubicBezTo>
                  <a:cubicBezTo>
                    <a:pt x="1834" y="26255"/>
                    <a:pt x="275" y="18385"/>
                    <a:pt x="3108" y="11551"/>
                  </a:cubicBezTo>
                  <a:cubicBezTo>
                    <a:pt x="5942" y="4705"/>
                    <a:pt x="12610" y="252"/>
                    <a:pt x="20015" y="252"/>
                  </a:cubicBezTo>
                  <a:close/>
                  <a:moveTo>
                    <a:pt x="20014" y="1"/>
                  </a:moveTo>
                  <a:cubicBezTo>
                    <a:pt x="15189" y="1"/>
                    <a:pt x="10446" y="1888"/>
                    <a:pt x="6895" y="5431"/>
                  </a:cubicBezTo>
                  <a:cubicBezTo>
                    <a:pt x="1596" y="10741"/>
                    <a:pt x="1" y="18718"/>
                    <a:pt x="2882" y="25648"/>
                  </a:cubicBezTo>
                  <a:cubicBezTo>
                    <a:pt x="5752" y="32577"/>
                    <a:pt x="12514" y="37102"/>
                    <a:pt x="20015" y="37102"/>
                  </a:cubicBezTo>
                  <a:cubicBezTo>
                    <a:pt x="30255" y="37090"/>
                    <a:pt x="38553" y="28791"/>
                    <a:pt x="38565" y="18552"/>
                  </a:cubicBezTo>
                  <a:cubicBezTo>
                    <a:pt x="38565" y="11051"/>
                    <a:pt x="34053" y="4288"/>
                    <a:pt x="27111" y="1419"/>
                  </a:cubicBezTo>
                  <a:cubicBezTo>
                    <a:pt x="24816" y="464"/>
                    <a:pt x="22405" y="1"/>
                    <a:pt x="20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7471853" y="1439170"/>
              <a:ext cx="1121069" cy="1078649"/>
            </a:xfrm>
            <a:custGeom>
              <a:rect b="b" l="l" r="r" t="t"/>
              <a:pathLst>
                <a:path extrusionOk="0" h="33692" w="35017">
                  <a:moveTo>
                    <a:pt x="18169" y="247"/>
                  </a:moveTo>
                  <a:cubicBezTo>
                    <a:pt x="27337" y="259"/>
                    <a:pt x="34755" y="7677"/>
                    <a:pt x="34767" y="16845"/>
                  </a:cubicBezTo>
                  <a:cubicBezTo>
                    <a:pt x="34767" y="23560"/>
                    <a:pt x="30718" y="29608"/>
                    <a:pt x="24527" y="32180"/>
                  </a:cubicBezTo>
                  <a:cubicBezTo>
                    <a:pt x="22471" y="33032"/>
                    <a:pt x="20312" y="33446"/>
                    <a:pt x="18171" y="33446"/>
                  </a:cubicBezTo>
                  <a:cubicBezTo>
                    <a:pt x="13852" y="33446"/>
                    <a:pt x="9606" y="31760"/>
                    <a:pt x="6430" y="28584"/>
                  </a:cubicBezTo>
                  <a:cubicBezTo>
                    <a:pt x="1679" y="23834"/>
                    <a:pt x="262" y="16690"/>
                    <a:pt x="2834" y="10487"/>
                  </a:cubicBezTo>
                  <a:cubicBezTo>
                    <a:pt x="5406" y="4284"/>
                    <a:pt x="11454" y="247"/>
                    <a:pt x="18169" y="247"/>
                  </a:cubicBezTo>
                  <a:close/>
                  <a:moveTo>
                    <a:pt x="18173" y="0"/>
                  </a:moveTo>
                  <a:cubicBezTo>
                    <a:pt x="13790" y="0"/>
                    <a:pt x="9481" y="1713"/>
                    <a:pt x="6263" y="4938"/>
                  </a:cubicBezTo>
                  <a:cubicBezTo>
                    <a:pt x="1441" y="9749"/>
                    <a:pt x="0" y="16999"/>
                    <a:pt x="2608" y="23298"/>
                  </a:cubicBezTo>
                  <a:cubicBezTo>
                    <a:pt x="5215" y="29584"/>
                    <a:pt x="11359" y="33692"/>
                    <a:pt x="18169" y="33692"/>
                  </a:cubicBezTo>
                  <a:cubicBezTo>
                    <a:pt x="27468" y="33680"/>
                    <a:pt x="35005" y="26143"/>
                    <a:pt x="35017" y="16845"/>
                  </a:cubicBezTo>
                  <a:cubicBezTo>
                    <a:pt x="35017" y="10034"/>
                    <a:pt x="30909" y="3891"/>
                    <a:pt x="24611" y="1283"/>
                  </a:cubicBezTo>
                  <a:cubicBezTo>
                    <a:pt x="22529" y="420"/>
                    <a:pt x="20342" y="0"/>
                    <a:pt x="18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24"/>
            <p:cNvSpPr/>
            <p:nvPr/>
          </p:nvSpPr>
          <p:spPr>
            <a:xfrm>
              <a:off x="7530535" y="1493626"/>
              <a:ext cx="1007864" cy="969702"/>
            </a:xfrm>
            <a:custGeom>
              <a:rect b="b" l="l" r="r" t="t"/>
              <a:pathLst>
                <a:path extrusionOk="0" h="30289" w="31481">
                  <a:moveTo>
                    <a:pt x="16336" y="249"/>
                  </a:moveTo>
                  <a:cubicBezTo>
                    <a:pt x="24563" y="261"/>
                    <a:pt x="31219" y="6916"/>
                    <a:pt x="31231" y="15144"/>
                  </a:cubicBezTo>
                  <a:cubicBezTo>
                    <a:pt x="31231" y="21168"/>
                    <a:pt x="27600" y="26597"/>
                    <a:pt x="22039" y="28907"/>
                  </a:cubicBezTo>
                  <a:cubicBezTo>
                    <a:pt x="20196" y="29667"/>
                    <a:pt x="18262" y="30037"/>
                    <a:pt x="16344" y="30037"/>
                  </a:cubicBezTo>
                  <a:cubicBezTo>
                    <a:pt x="12465" y="30037"/>
                    <a:pt x="8656" y="28525"/>
                    <a:pt x="5811" y="25681"/>
                  </a:cubicBezTo>
                  <a:cubicBezTo>
                    <a:pt x="1549" y="21418"/>
                    <a:pt x="275" y="15013"/>
                    <a:pt x="2573" y="9441"/>
                  </a:cubicBezTo>
                  <a:cubicBezTo>
                    <a:pt x="4882" y="3880"/>
                    <a:pt x="10312" y="249"/>
                    <a:pt x="16336" y="249"/>
                  </a:cubicBezTo>
                  <a:close/>
                  <a:moveTo>
                    <a:pt x="16347" y="0"/>
                  </a:moveTo>
                  <a:cubicBezTo>
                    <a:pt x="12406" y="0"/>
                    <a:pt x="8532" y="1541"/>
                    <a:pt x="5633" y="4440"/>
                  </a:cubicBezTo>
                  <a:cubicBezTo>
                    <a:pt x="1299" y="8774"/>
                    <a:pt x="1" y="15275"/>
                    <a:pt x="2346" y="20942"/>
                  </a:cubicBezTo>
                  <a:cubicBezTo>
                    <a:pt x="4692" y="26597"/>
                    <a:pt x="10216" y="30288"/>
                    <a:pt x="16336" y="30288"/>
                  </a:cubicBezTo>
                  <a:cubicBezTo>
                    <a:pt x="24694" y="30276"/>
                    <a:pt x="31469" y="23502"/>
                    <a:pt x="31481" y="15144"/>
                  </a:cubicBezTo>
                  <a:cubicBezTo>
                    <a:pt x="31481" y="9024"/>
                    <a:pt x="27790" y="3499"/>
                    <a:pt x="22135" y="1154"/>
                  </a:cubicBezTo>
                  <a:cubicBezTo>
                    <a:pt x="20262" y="377"/>
                    <a:pt x="18296" y="0"/>
                    <a:pt x="16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24"/>
            <p:cNvSpPr/>
            <p:nvPr/>
          </p:nvSpPr>
          <p:spPr>
            <a:xfrm>
              <a:off x="7589634" y="1548243"/>
              <a:ext cx="894275" cy="860563"/>
            </a:xfrm>
            <a:custGeom>
              <a:rect b="b" l="l" r="r" t="t"/>
              <a:pathLst>
                <a:path extrusionOk="0" h="26880" w="27933">
                  <a:moveTo>
                    <a:pt x="14490" y="246"/>
                  </a:moveTo>
                  <a:cubicBezTo>
                    <a:pt x="21777" y="257"/>
                    <a:pt x="27670" y="6151"/>
                    <a:pt x="27682" y="13438"/>
                  </a:cubicBezTo>
                  <a:cubicBezTo>
                    <a:pt x="27682" y="18772"/>
                    <a:pt x="24468" y="23582"/>
                    <a:pt x="19539" y="25630"/>
                  </a:cubicBezTo>
                  <a:cubicBezTo>
                    <a:pt x="17910" y="26302"/>
                    <a:pt x="16200" y="26629"/>
                    <a:pt x="14505" y="26629"/>
                  </a:cubicBezTo>
                  <a:cubicBezTo>
                    <a:pt x="11070" y="26629"/>
                    <a:pt x="7695" y="25287"/>
                    <a:pt x="5168" y="22760"/>
                  </a:cubicBezTo>
                  <a:cubicBezTo>
                    <a:pt x="1393" y="18986"/>
                    <a:pt x="262" y="13319"/>
                    <a:pt x="2310" y="8389"/>
                  </a:cubicBezTo>
                  <a:cubicBezTo>
                    <a:pt x="4346" y="3460"/>
                    <a:pt x="9156" y="246"/>
                    <a:pt x="14490" y="246"/>
                  </a:cubicBezTo>
                  <a:close/>
                  <a:moveTo>
                    <a:pt x="14496" y="0"/>
                  </a:moveTo>
                  <a:cubicBezTo>
                    <a:pt x="10998" y="0"/>
                    <a:pt x="7562" y="1363"/>
                    <a:pt x="4989" y="3936"/>
                  </a:cubicBezTo>
                  <a:cubicBezTo>
                    <a:pt x="1143" y="7782"/>
                    <a:pt x="0" y="13557"/>
                    <a:pt x="2072" y="18581"/>
                  </a:cubicBezTo>
                  <a:cubicBezTo>
                    <a:pt x="4156" y="23606"/>
                    <a:pt x="9061" y="26880"/>
                    <a:pt x="14490" y="26880"/>
                  </a:cubicBezTo>
                  <a:cubicBezTo>
                    <a:pt x="21908" y="26868"/>
                    <a:pt x="27921" y="20855"/>
                    <a:pt x="27932" y="13438"/>
                  </a:cubicBezTo>
                  <a:cubicBezTo>
                    <a:pt x="27932" y="8008"/>
                    <a:pt x="24658" y="3103"/>
                    <a:pt x="19634" y="1019"/>
                  </a:cubicBezTo>
                  <a:cubicBezTo>
                    <a:pt x="17971" y="334"/>
                    <a:pt x="16226" y="0"/>
                    <a:pt x="14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24"/>
            <p:cNvSpPr/>
            <p:nvPr/>
          </p:nvSpPr>
          <p:spPr>
            <a:xfrm>
              <a:off x="7648317" y="1602795"/>
              <a:ext cx="780686" cy="751136"/>
            </a:xfrm>
            <a:custGeom>
              <a:rect b="b" l="l" r="r" t="t"/>
              <a:pathLst>
                <a:path extrusionOk="0" h="23462" w="24385">
                  <a:moveTo>
                    <a:pt x="12657" y="244"/>
                  </a:moveTo>
                  <a:cubicBezTo>
                    <a:pt x="19003" y="256"/>
                    <a:pt x="24135" y="5400"/>
                    <a:pt x="24147" y="11734"/>
                  </a:cubicBezTo>
                  <a:cubicBezTo>
                    <a:pt x="24147" y="16377"/>
                    <a:pt x="21349" y="20568"/>
                    <a:pt x="17051" y="22342"/>
                  </a:cubicBezTo>
                  <a:cubicBezTo>
                    <a:pt x="15631" y="22934"/>
                    <a:pt x="14139" y="23221"/>
                    <a:pt x="12659" y="23221"/>
                  </a:cubicBezTo>
                  <a:cubicBezTo>
                    <a:pt x="9672" y="23221"/>
                    <a:pt x="6735" y="22051"/>
                    <a:pt x="4537" y="19854"/>
                  </a:cubicBezTo>
                  <a:cubicBezTo>
                    <a:pt x="1251" y="16568"/>
                    <a:pt x="275" y="11626"/>
                    <a:pt x="2049" y="7340"/>
                  </a:cubicBezTo>
                  <a:cubicBezTo>
                    <a:pt x="3823" y="3042"/>
                    <a:pt x="8014" y="244"/>
                    <a:pt x="12657" y="244"/>
                  </a:cubicBezTo>
                  <a:close/>
                  <a:moveTo>
                    <a:pt x="12650" y="1"/>
                  </a:moveTo>
                  <a:cubicBezTo>
                    <a:pt x="9600" y="1"/>
                    <a:pt x="6602" y="1192"/>
                    <a:pt x="4359" y="3435"/>
                  </a:cubicBezTo>
                  <a:cubicBezTo>
                    <a:pt x="1013" y="6793"/>
                    <a:pt x="1" y="11841"/>
                    <a:pt x="1823" y="16222"/>
                  </a:cubicBezTo>
                  <a:cubicBezTo>
                    <a:pt x="3632" y="20604"/>
                    <a:pt x="7919" y="23461"/>
                    <a:pt x="12657" y="23461"/>
                  </a:cubicBezTo>
                  <a:cubicBezTo>
                    <a:pt x="19134" y="23461"/>
                    <a:pt x="24385" y="18211"/>
                    <a:pt x="24385" y="11734"/>
                  </a:cubicBezTo>
                  <a:cubicBezTo>
                    <a:pt x="24385" y="6983"/>
                    <a:pt x="21527" y="2709"/>
                    <a:pt x="17146" y="899"/>
                  </a:cubicBezTo>
                  <a:cubicBezTo>
                    <a:pt x="15692" y="294"/>
                    <a:pt x="14165" y="1"/>
                    <a:pt x="126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24"/>
            <p:cNvSpPr/>
            <p:nvPr/>
          </p:nvSpPr>
          <p:spPr>
            <a:xfrm>
              <a:off x="7707415" y="1657507"/>
              <a:ext cx="667097" cy="641901"/>
            </a:xfrm>
            <a:custGeom>
              <a:rect b="b" l="l" r="r" t="t"/>
              <a:pathLst>
                <a:path extrusionOk="0" h="20050" w="20837">
                  <a:moveTo>
                    <a:pt x="10782" y="250"/>
                  </a:moveTo>
                  <a:cubicBezTo>
                    <a:pt x="10792" y="250"/>
                    <a:pt x="10801" y="250"/>
                    <a:pt x="10811" y="250"/>
                  </a:cubicBezTo>
                  <a:cubicBezTo>
                    <a:pt x="16217" y="250"/>
                    <a:pt x="20586" y="4631"/>
                    <a:pt x="20598" y="10025"/>
                  </a:cubicBezTo>
                  <a:cubicBezTo>
                    <a:pt x="20598" y="13977"/>
                    <a:pt x="18205" y="17549"/>
                    <a:pt x="14550" y="19061"/>
                  </a:cubicBezTo>
                  <a:cubicBezTo>
                    <a:pt x="13339" y="19562"/>
                    <a:pt x="12068" y="19806"/>
                    <a:pt x="10808" y="19806"/>
                  </a:cubicBezTo>
                  <a:cubicBezTo>
                    <a:pt x="8264" y="19806"/>
                    <a:pt x="5765" y="18813"/>
                    <a:pt x="3894" y="16942"/>
                  </a:cubicBezTo>
                  <a:cubicBezTo>
                    <a:pt x="1096" y="14144"/>
                    <a:pt x="262" y="9941"/>
                    <a:pt x="1774" y="6286"/>
                  </a:cubicBezTo>
                  <a:cubicBezTo>
                    <a:pt x="3283" y="2640"/>
                    <a:pt x="6841" y="250"/>
                    <a:pt x="10782" y="250"/>
                  </a:cubicBezTo>
                  <a:close/>
                  <a:moveTo>
                    <a:pt x="10819" y="1"/>
                  </a:moveTo>
                  <a:cubicBezTo>
                    <a:pt x="8208" y="1"/>
                    <a:pt x="5640" y="1020"/>
                    <a:pt x="3727" y="2940"/>
                  </a:cubicBezTo>
                  <a:cubicBezTo>
                    <a:pt x="858" y="5798"/>
                    <a:pt x="0" y="10120"/>
                    <a:pt x="1548" y="13858"/>
                  </a:cubicBezTo>
                  <a:cubicBezTo>
                    <a:pt x="3096" y="17609"/>
                    <a:pt x="6751" y="20050"/>
                    <a:pt x="10811" y="20050"/>
                  </a:cubicBezTo>
                  <a:cubicBezTo>
                    <a:pt x="16348" y="20050"/>
                    <a:pt x="20836" y="15561"/>
                    <a:pt x="20836" y="10025"/>
                  </a:cubicBezTo>
                  <a:cubicBezTo>
                    <a:pt x="20836" y="5965"/>
                    <a:pt x="18396" y="2309"/>
                    <a:pt x="14645" y="762"/>
                  </a:cubicBezTo>
                  <a:cubicBezTo>
                    <a:pt x="13409" y="250"/>
                    <a:pt x="12108" y="1"/>
                    <a:pt x="10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7766098" y="1711963"/>
              <a:ext cx="553892" cy="532954"/>
            </a:xfrm>
            <a:custGeom>
              <a:rect b="b" l="l" r="r" t="t"/>
              <a:pathLst>
                <a:path extrusionOk="0" h="16647" w="17301">
                  <a:moveTo>
                    <a:pt x="8978" y="251"/>
                  </a:moveTo>
                  <a:cubicBezTo>
                    <a:pt x="13443" y="251"/>
                    <a:pt x="17051" y="3871"/>
                    <a:pt x="17051" y="8324"/>
                  </a:cubicBezTo>
                  <a:cubicBezTo>
                    <a:pt x="17051" y="11586"/>
                    <a:pt x="15086" y="14539"/>
                    <a:pt x="12074" y="15789"/>
                  </a:cubicBezTo>
                  <a:cubicBezTo>
                    <a:pt x="11072" y="16203"/>
                    <a:pt x="10021" y="16404"/>
                    <a:pt x="8979" y="16404"/>
                  </a:cubicBezTo>
                  <a:cubicBezTo>
                    <a:pt x="6875" y="16404"/>
                    <a:pt x="4808" y="15583"/>
                    <a:pt x="3263" y="14039"/>
                  </a:cubicBezTo>
                  <a:cubicBezTo>
                    <a:pt x="953" y="11729"/>
                    <a:pt x="263" y="8252"/>
                    <a:pt x="1513" y="5228"/>
                  </a:cubicBezTo>
                  <a:cubicBezTo>
                    <a:pt x="2763" y="2216"/>
                    <a:pt x="5716" y="251"/>
                    <a:pt x="8978" y="251"/>
                  </a:cubicBezTo>
                  <a:close/>
                  <a:moveTo>
                    <a:pt x="8987" y="1"/>
                  </a:moveTo>
                  <a:cubicBezTo>
                    <a:pt x="6819" y="1"/>
                    <a:pt x="4691" y="848"/>
                    <a:pt x="3097" y="2442"/>
                  </a:cubicBezTo>
                  <a:cubicBezTo>
                    <a:pt x="715" y="4823"/>
                    <a:pt x="1" y="8395"/>
                    <a:pt x="1287" y="11514"/>
                  </a:cubicBezTo>
                  <a:cubicBezTo>
                    <a:pt x="2573" y="14622"/>
                    <a:pt x="5609" y="16646"/>
                    <a:pt x="8978" y="16646"/>
                  </a:cubicBezTo>
                  <a:cubicBezTo>
                    <a:pt x="13574" y="16646"/>
                    <a:pt x="17301" y="12919"/>
                    <a:pt x="17301" y="8324"/>
                  </a:cubicBezTo>
                  <a:cubicBezTo>
                    <a:pt x="17301" y="4954"/>
                    <a:pt x="15277" y="1918"/>
                    <a:pt x="12169" y="632"/>
                  </a:cubicBezTo>
                  <a:cubicBezTo>
                    <a:pt x="11138" y="207"/>
                    <a:pt x="10058" y="1"/>
                    <a:pt x="89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7825196" y="1766707"/>
              <a:ext cx="440302" cy="423687"/>
            </a:xfrm>
            <a:custGeom>
              <a:rect b="b" l="l" r="r" t="t"/>
              <a:pathLst>
                <a:path extrusionOk="0" h="13234" w="13753">
                  <a:moveTo>
                    <a:pt x="7132" y="244"/>
                  </a:moveTo>
                  <a:cubicBezTo>
                    <a:pt x="10657" y="244"/>
                    <a:pt x="13502" y="3101"/>
                    <a:pt x="13502" y="6614"/>
                  </a:cubicBezTo>
                  <a:cubicBezTo>
                    <a:pt x="13502" y="9185"/>
                    <a:pt x="11954" y="11519"/>
                    <a:pt x="9573" y="12495"/>
                  </a:cubicBezTo>
                  <a:cubicBezTo>
                    <a:pt x="8785" y="12822"/>
                    <a:pt x="7957" y="12981"/>
                    <a:pt x="7137" y="12981"/>
                  </a:cubicBezTo>
                  <a:cubicBezTo>
                    <a:pt x="5479" y="12981"/>
                    <a:pt x="3850" y="12333"/>
                    <a:pt x="2632" y="11114"/>
                  </a:cubicBezTo>
                  <a:cubicBezTo>
                    <a:pt x="810" y="9293"/>
                    <a:pt x="262" y="6554"/>
                    <a:pt x="1251" y="4173"/>
                  </a:cubicBezTo>
                  <a:cubicBezTo>
                    <a:pt x="2239" y="1792"/>
                    <a:pt x="4561" y="244"/>
                    <a:pt x="7132" y="244"/>
                  </a:cubicBezTo>
                  <a:close/>
                  <a:moveTo>
                    <a:pt x="7128" y="0"/>
                  </a:moveTo>
                  <a:cubicBezTo>
                    <a:pt x="5407" y="0"/>
                    <a:pt x="3718" y="670"/>
                    <a:pt x="2453" y="1934"/>
                  </a:cubicBezTo>
                  <a:cubicBezTo>
                    <a:pt x="560" y="3828"/>
                    <a:pt x="0" y="6673"/>
                    <a:pt x="1024" y="9150"/>
                  </a:cubicBezTo>
                  <a:cubicBezTo>
                    <a:pt x="2048" y="11614"/>
                    <a:pt x="4453" y="13233"/>
                    <a:pt x="7132" y="13233"/>
                  </a:cubicBezTo>
                  <a:cubicBezTo>
                    <a:pt x="10787" y="13222"/>
                    <a:pt x="13752" y="10269"/>
                    <a:pt x="13752" y="6614"/>
                  </a:cubicBezTo>
                  <a:cubicBezTo>
                    <a:pt x="13752" y="3935"/>
                    <a:pt x="12133" y="1530"/>
                    <a:pt x="9668" y="506"/>
                  </a:cubicBezTo>
                  <a:cubicBezTo>
                    <a:pt x="8846" y="166"/>
                    <a:pt x="7983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7644123" y="1598793"/>
              <a:ext cx="789074" cy="759236"/>
            </a:xfrm>
            <a:custGeom>
              <a:rect b="b" l="l" r="r" t="t"/>
              <a:pathLst>
                <a:path extrusionOk="0" h="23715" w="24647">
                  <a:moveTo>
                    <a:pt x="12788" y="0"/>
                  </a:moveTo>
                  <a:cubicBezTo>
                    <a:pt x="7990" y="0"/>
                    <a:pt x="3668" y="2893"/>
                    <a:pt x="1835" y="7322"/>
                  </a:cubicBezTo>
                  <a:cubicBezTo>
                    <a:pt x="1" y="11751"/>
                    <a:pt x="1013" y="16847"/>
                    <a:pt x="4406" y="20241"/>
                  </a:cubicBezTo>
                  <a:cubicBezTo>
                    <a:pt x="6676" y="22510"/>
                    <a:pt x="9707" y="23715"/>
                    <a:pt x="12792" y="23715"/>
                  </a:cubicBezTo>
                  <a:cubicBezTo>
                    <a:pt x="14318" y="23715"/>
                    <a:pt x="15858" y="23419"/>
                    <a:pt x="17325" y="22812"/>
                  </a:cubicBezTo>
                  <a:cubicBezTo>
                    <a:pt x="21754" y="20979"/>
                    <a:pt x="24647" y="16657"/>
                    <a:pt x="24647" y="11859"/>
                  </a:cubicBezTo>
                  <a:cubicBezTo>
                    <a:pt x="24647" y="5310"/>
                    <a:pt x="19337" y="0"/>
                    <a:pt x="127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4" name="Google Shape;534;p24"/>
          <p:cNvSpPr/>
          <p:nvPr/>
        </p:nvSpPr>
        <p:spPr>
          <a:xfrm>
            <a:off x="10304508" y="-3477"/>
            <a:ext cx="1887135" cy="6861241"/>
          </a:xfrm>
          <a:custGeom>
            <a:rect b="b" l="l" r="r" t="t"/>
            <a:pathLst>
              <a:path extrusionOk="0" h="160735" w="44209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4"/>
          <p:cNvSpPr/>
          <p:nvPr/>
        </p:nvSpPr>
        <p:spPr>
          <a:xfrm>
            <a:off x="10200309" y="3542163"/>
            <a:ext cx="677011" cy="651399"/>
          </a:xfrm>
          <a:custGeom>
            <a:rect b="b" l="l" r="r" t="t"/>
            <a:pathLst>
              <a:path extrusionOk="0" h="15260" w="15860">
                <a:moveTo>
                  <a:pt x="8228" y="282"/>
                </a:moveTo>
                <a:cubicBezTo>
                  <a:pt x="12288" y="293"/>
                  <a:pt x="15574" y="3568"/>
                  <a:pt x="15574" y="7628"/>
                </a:cubicBezTo>
                <a:cubicBezTo>
                  <a:pt x="15574" y="10592"/>
                  <a:pt x="13788" y="13271"/>
                  <a:pt x="11049" y="14414"/>
                </a:cubicBezTo>
                <a:cubicBezTo>
                  <a:pt x="10138" y="14789"/>
                  <a:pt x="9182" y="14972"/>
                  <a:pt x="8235" y="14972"/>
                </a:cubicBezTo>
                <a:cubicBezTo>
                  <a:pt x="6323" y="14972"/>
                  <a:pt x="4446" y="14228"/>
                  <a:pt x="3037" y="12819"/>
                </a:cubicBezTo>
                <a:cubicBezTo>
                  <a:pt x="941" y="10723"/>
                  <a:pt x="310" y="7556"/>
                  <a:pt x="1453" y="4818"/>
                </a:cubicBezTo>
                <a:cubicBezTo>
                  <a:pt x="2584" y="2068"/>
                  <a:pt x="5263" y="282"/>
                  <a:pt x="8228" y="282"/>
                </a:cubicBezTo>
                <a:close/>
                <a:moveTo>
                  <a:pt x="8240" y="0"/>
                </a:moveTo>
                <a:cubicBezTo>
                  <a:pt x="6252" y="0"/>
                  <a:pt x="4300" y="776"/>
                  <a:pt x="2834" y="2234"/>
                </a:cubicBezTo>
                <a:cubicBezTo>
                  <a:pt x="655" y="4413"/>
                  <a:pt x="0" y="7699"/>
                  <a:pt x="1191" y="10545"/>
                </a:cubicBezTo>
                <a:cubicBezTo>
                  <a:pt x="2370" y="13402"/>
                  <a:pt x="5144" y="15260"/>
                  <a:pt x="8228" y="15260"/>
                </a:cubicBezTo>
                <a:cubicBezTo>
                  <a:pt x="12442" y="15248"/>
                  <a:pt x="15860" y="11843"/>
                  <a:pt x="15860" y="7628"/>
                </a:cubicBezTo>
                <a:cubicBezTo>
                  <a:pt x="15860" y="4544"/>
                  <a:pt x="14002" y="1758"/>
                  <a:pt x="11157" y="579"/>
                </a:cubicBezTo>
                <a:cubicBezTo>
                  <a:pt x="10212" y="189"/>
                  <a:pt x="9221" y="0"/>
                  <a:pt x="82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24"/>
          <p:cNvSpPr/>
          <p:nvPr/>
        </p:nvSpPr>
        <p:spPr>
          <a:xfrm>
            <a:off x="10290763" y="3626127"/>
            <a:ext cx="502721" cy="483597"/>
          </a:xfrm>
          <a:custGeom>
            <a:rect b="b" l="l" r="r" t="t"/>
            <a:pathLst>
              <a:path extrusionOk="0" h="11329" w="11777">
                <a:moveTo>
                  <a:pt x="6109" y="279"/>
                </a:moveTo>
                <a:cubicBezTo>
                  <a:pt x="9085" y="279"/>
                  <a:pt x="11490" y="2696"/>
                  <a:pt x="11490" y="5661"/>
                </a:cubicBezTo>
                <a:cubicBezTo>
                  <a:pt x="11490" y="7840"/>
                  <a:pt x="10181" y="9792"/>
                  <a:pt x="8168" y="10626"/>
                </a:cubicBezTo>
                <a:cubicBezTo>
                  <a:pt x="7504" y="10903"/>
                  <a:pt x="6804" y="11037"/>
                  <a:pt x="6109" y="11037"/>
                </a:cubicBezTo>
                <a:cubicBezTo>
                  <a:pt x="4712" y="11037"/>
                  <a:pt x="3336" y="10492"/>
                  <a:pt x="2311" y="9459"/>
                </a:cubicBezTo>
                <a:cubicBezTo>
                  <a:pt x="775" y="7923"/>
                  <a:pt x="310" y="5613"/>
                  <a:pt x="1144" y="3601"/>
                </a:cubicBezTo>
                <a:cubicBezTo>
                  <a:pt x="1977" y="1589"/>
                  <a:pt x="3942" y="279"/>
                  <a:pt x="6109" y="279"/>
                </a:cubicBezTo>
                <a:close/>
                <a:moveTo>
                  <a:pt x="6113" y="0"/>
                </a:moveTo>
                <a:cubicBezTo>
                  <a:pt x="4641" y="0"/>
                  <a:pt x="3191" y="577"/>
                  <a:pt x="2108" y="1660"/>
                </a:cubicBezTo>
                <a:cubicBezTo>
                  <a:pt x="489" y="3279"/>
                  <a:pt x="1" y="5708"/>
                  <a:pt x="882" y="7828"/>
                </a:cubicBezTo>
                <a:cubicBezTo>
                  <a:pt x="1763" y="9947"/>
                  <a:pt x="3823" y="11328"/>
                  <a:pt x="6109" y="11328"/>
                </a:cubicBezTo>
                <a:cubicBezTo>
                  <a:pt x="9240" y="11316"/>
                  <a:pt x="11776" y="8780"/>
                  <a:pt x="11776" y="5661"/>
                </a:cubicBezTo>
                <a:cubicBezTo>
                  <a:pt x="11776" y="3375"/>
                  <a:pt x="10395" y="1303"/>
                  <a:pt x="8276" y="434"/>
                </a:cubicBezTo>
                <a:cubicBezTo>
                  <a:pt x="7577" y="142"/>
                  <a:pt x="6843" y="0"/>
                  <a:pt x="61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24"/>
          <p:cNvSpPr/>
          <p:nvPr/>
        </p:nvSpPr>
        <p:spPr>
          <a:xfrm>
            <a:off x="10340579" y="3709537"/>
            <a:ext cx="369027" cy="316308"/>
          </a:xfrm>
          <a:custGeom>
            <a:rect b="b" l="l" r="r" t="t"/>
            <a:pathLst>
              <a:path extrusionOk="0" h="7410" w="8645">
                <a:moveTo>
                  <a:pt x="4942" y="290"/>
                </a:moveTo>
                <a:cubicBezTo>
                  <a:pt x="6835" y="290"/>
                  <a:pt x="8359" y="1826"/>
                  <a:pt x="8359" y="3707"/>
                </a:cubicBezTo>
                <a:cubicBezTo>
                  <a:pt x="8359" y="5763"/>
                  <a:pt x="6672" y="7125"/>
                  <a:pt x="4917" y="7125"/>
                </a:cubicBezTo>
                <a:cubicBezTo>
                  <a:pt x="4080" y="7125"/>
                  <a:pt x="3228" y="6816"/>
                  <a:pt x="2537" y="6124"/>
                </a:cubicBezTo>
                <a:cubicBezTo>
                  <a:pt x="382" y="3969"/>
                  <a:pt x="1906" y="290"/>
                  <a:pt x="4942" y="290"/>
                </a:cubicBezTo>
                <a:close/>
                <a:moveTo>
                  <a:pt x="4917" y="1"/>
                </a:moveTo>
                <a:cubicBezTo>
                  <a:pt x="4009" y="1"/>
                  <a:pt x="3085" y="337"/>
                  <a:pt x="2334" y="1087"/>
                </a:cubicBezTo>
                <a:cubicBezTo>
                  <a:pt x="1" y="3421"/>
                  <a:pt x="1656" y="7398"/>
                  <a:pt x="4942" y="7410"/>
                </a:cubicBezTo>
                <a:cubicBezTo>
                  <a:pt x="6990" y="7398"/>
                  <a:pt x="8645" y="5743"/>
                  <a:pt x="8645" y="3707"/>
                </a:cubicBezTo>
                <a:cubicBezTo>
                  <a:pt x="8645" y="1475"/>
                  <a:pt x="6818" y="1"/>
                  <a:pt x="49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4"/>
          <p:cNvSpPr/>
          <p:nvPr/>
        </p:nvSpPr>
        <p:spPr>
          <a:xfrm>
            <a:off x="10452887" y="3793501"/>
            <a:ext cx="172839" cy="148507"/>
          </a:xfrm>
          <a:custGeom>
            <a:rect b="b" l="l" r="r" t="t"/>
            <a:pathLst>
              <a:path extrusionOk="0" h="3479" w="4049">
                <a:moveTo>
                  <a:pt x="2311" y="287"/>
                </a:moveTo>
                <a:cubicBezTo>
                  <a:pt x="3120" y="287"/>
                  <a:pt x="3763" y="942"/>
                  <a:pt x="3763" y="1740"/>
                </a:cubicBezTo>
                <a:cubicBezTo>
                  <a:pt x="3763" y="2610"/>
                  <a:pt x="3048" y="3192"/>
                  <a:pt x="2302" y="3192"/>
                </a:cubicBezTo>
                <a:cubicBezTo>
                  <a:pt x="1946" y="3192"/>
                  <a:pt x="1583" y="3060"/>
                  <a:pt x="1287" y="2764"/>
                </a:cubicBezTo>
                <a:cubicBezTo>
                  <a:pt x="382" y="1847"/>
                  <a:pt x="1025" y="287"/>
                  <a:pt x="2311" y="287"/>
                </a:cubicBezTo>
                <a:close/>
                <a:moveTo>
                  <a:pt x="2305" y="0"/>
                </a:moveTo>
                <a:cubicBezTo>
                  <a:pt x="1880" y="0"/>
                  <a:pt x="1447" y="159"/>
                  <a:pt x="1096" y="513"/>
                </a:cubicBezTo>
                <a:cubicBezTo>
                  <a:pt x="1" y="1609"/>
                  <a:pt x="775" y="3466"/>
                  <a:pt x="2311" y="3478"/>
                </a:cubicBezTo>
                <a:cubicBezTo>
                  <a:pt x="3275" y="3466"/>
                  <a:pt x="4049" y="2692"/>
                  <a:pt x="4049" y="1740"/>
                </a:cubicBezTo>
                <a:cubicBezTo>
                  <a:pt x="4049" y="693"/>
                  <a:pt x="3194" y="0"/>
                  <a:pt x="230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24"/>
          <p:cNvSpPr/>
          <p:nvPr/>
        </p:nvSpPr>
        <p:spPr>
          <a:xfrm>
            <a:off x="6826800" y="1360867"/>
            <a:ext cx="4411460" cy="4411513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24"/>
          <p:cNvSpPr/>
          <p:nvPr/>
        </p:nvSpPr>
        <p:spPr>
          <a:xfrm>
            <a:off x="7144112" y="1678179"/>
            <a:ext cx="3776876" cy="3776876"/>
          </a:xfrm>
          <a:custGeom>
            <a:rect b="b" l="l" r="r" t="t"/>
            <a:pathLst>
              <a:path extrusionOk="0" h="71141" w="71141">
                <a:moveTo>
                  <a:pt x="0" y="1"/>
                </a:moveTo>
                <a:lnTo>
                  <a:pt x="0" y="71140"/>
                </a:lnTo>
                <a:lnTo>
                  <a:pt x="71140" y="71140"/>
                </a:lnTo>
                <a:lnTo>
                  <a:pt x="7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1" name="Google Shape;541;p24"/>
          <p:cNvGrpSpPr/>
          <p:nvPr/>
        </p:nvGrpSpPr>
        <p:grpSpPr>
          <a:xfrm>
            <a:off x="7919961" y="1185441"/>
            <a:ext cx="1094272" cy="70689"/>
            <a:chOff x="7586971" y="1240406"/>
            <a:chExt cx="820704" cy="53017"/>
          </a:xfrm>
        </p:grpSpPr>
        <p:sp>
          <p:nvSpPr>
            <p:cNvPr id="542" name="Google Shape;542;p24"/>
            <p:cNvSpPr/>
            <p:nvPr/>
          </p:nvSpPr>
          <p:spPr>
            <a:xfrm>
              <a:off x="8345886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8156069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7966221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7776404" y="1240406"/>
              <a:ext cx="62173" cy="53017"/>
            </a:xfrm>
            <a:custGeom>
              <a:rect b="b" l="l" r="r" t="t"/>
              <a:pathLst>
                <a:path extrusionOk="0" h="1656" w="1942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7586971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7" name="Google Shape;547;p24"/>
          <p:cNvGrpSpPr/>
          <p:nvPr/>
        </p:nvGrpSpPr>
        <p:grpSpPr>
          <a:xfrm>
            <a:off x="9638596" y="5969165"/>
            <a:ext cx="502696" cy="175604"/>
            <a:chOff x="8271932" y="4202530"/>
            <a:chExt cx="652626" cy="227979"/>
          </a:xfrm>
        </p:grpSpPr>
        <p:sp>
          <p:nvSpPr>
            <p:cNvPr id="548" name="Google Shape;548;p24"/>
            <p:cNvSpPr/>
            <p:nvPr/>
          </p:nvSpPr>
          <p:spPr>
            <a:xfrm>
              <a:off x="8696579" y="4202530"/>
              <a:ext cx="227979" cy="227979"/>
            </a:xfrm>
            <a:custGeom>
              <a:rect b="b" l="l" r="r" t="t"/>
              <a:pathLst>
                <a:path extrusionOk="0" h="7121" w="7121">
                  <a:moveTo>
                    <a:pt x="1131" y="0"/>
                  </a:moveTo>
                  <a:lnTo>
                    <a:pt x="0" y="1132"/>
                  </a:lnTo>
                  <a:lnTo>
                    <a:pt x="2429" y="3560"/>
                  </a:lnTo>
                  <a:lnTo>
                    <a:pt x="0" y="5989"/>
                  </a:lnTo>
                  <a:lnTo>
                    <a:pt x="1131" y="7120"/>
                  </a:lnTo>
                  <a:lnTo>
                    <a:pt x="3560" y="4692"/>
                  </a:lnTo>
                  <a:lnTo>
                    <a:pt x="5989" y="7120"/>
                  </a:lnTo>
                  <a:lnTo>
                    <a:pt x="7120" y="5989"/>
                  </a:lnTo>
                  <a:lnTo>
                    <a:pt x="4691" y="3560"/>
                  </a:lnTo>
                  <a:lnTo>
                    <a:pt x="7120" y="1132"/>
                  </a:lnTo>
                  <a:lnTo>
                    <a:pt x="5989" y="0"/>
                  </a:lnTo>
                  <a:lnTo>
                    <a:pt x="3560" y="2429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8271932" y="4202530"/>
              <a:ext cx="228363" cy="227979"/>
            </a:xfrm>
            <a:custGeom>
              <a:rect b="b" l="l" r="r" t="t"/>
              <a:pathLst>
                <a:path extrusionOk="0" h="7121" w="7133">
                  <a:moveTo>
                    <a:pt x="1132" y="0"/>
                  </a:moveTo>
                  <a:lnTo>
                    <a:pt x="1" y="1132"/>
                  </a:lnTo>
                  <a:lnTo>
                    <a:pt x="2429" y="3560"/>
                  </a:lnTo>
                  <a:lnTo>
                    <a:pt x="1" y="5989"/>
                  </a:lnTo>
                  <a:lnTo>
                    <a:pt x="1132" y="7120"/>
                  </a:lnTo>
                  <a:lnTo>
                    <a:pt x="3561" y="4692"/>
                  </a:lnTo>
                  <a:lnTo>
                    <a:pt x="5989" y="7120"/>
                  </a:lnTo>
                  <a:lnTo>
                    <a:pt x="7132" y="5989"/>
                  </a:lnTo>
                  <a:lnTo>
                    <a:pt x="4692" y="3560"/>
                  </a:lnTo>
                  <a:lnTo>
                    <a:pt x="7132" y="1132"/>
                  </a:lnTo>
                  <a:lnTo>
                    <a:pt x="5989" y="0"/>
                  </a:lnTo>
                  <a:lnTo>
                    <a:pt x="3561" y="2429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0" name="Google Shape;550;p24"/>
          <p:cNvSpPr/>
          <p:nvPr/>
        </p:nvSpPr>
        <p:spPr>
          <a:xfrm>
            <a:off x="6437751" y="2088869"/>
            <a:ext cx="172839" cy="172839"/>
          </a:xfrm>
          <a:custGeom>
            <a:rect b="b" l="l" r="r" t="t"/>
            <a:pathLst>
              <a:path extrusionOk="0" h="8478" w="8478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24"/>
          <p:cNvSpPr txBox="1"/>
          <p:nvPr>
            <p:ph idx="1" type="body"/>
          </p:nvPr>
        </p:nvSpPr>
        <p:spPr>
          <a:xfrm>
            <a:off x="1263233" y="3152000"/>
            <a:ext cx="3744000" cy="23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552" name="Google Shape;552;p24"/>
          <p:cNvSpPr txBox="1"/>
          <p:nvPr>
            <p:ph type="title"/>
          </p:nvPr>
        </p:nvSpPr>
        <p:spPr>
          <a:xfrm>
            <a:off x="1263233" y="1380800"/>
            <a:ext cx="3744000" cy="15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5"/>
          <p:cNvSpPr/>
          <p:nvPr/>
        </p:nvSpPr>
        <p:spPr>
          <a:xfrm>
            <a:off x="8247668" y="2046243"/>
            <a:ext cx="2836899" cy="2836937"/>
          </a:xfrm>
          <a:custGeom>
            <a:rect b="b" l="l" r="r" t="t"/>
            <a:pathLst>
              <a:path extrusionOk="0" h="74689" w="74688">
                <a:moveTo>
                  <a:pt x="0" y="0"/>
                </a:moveTo>
                <a:lnTo>
                  <a:pt x="0" y="74688"/>
                </a:lnTo>
                <a:lnTo>
                  <a:pt x="74688" y="74688"/>
                </a:lnTo>
                <a:lnTo>
                  <a:pt x="7468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25"/>
          <p:cNvSpPr/>
          <p:nvPr/>
        </p:nvSpPr>
        <p:spPr>
          <a:xfrm>
            <a:off x="8403215" y="2201825"/>
            <a:ext cx="2525816" cy="2525777"/>
          </a:xfrm>
          <a:custGeom>
            <a:rect b="b" l="l" r="r" t="t"/>
            <a:pathLst>
              <a:path extrusionOk="0" h="66497" w="66498">
                <a:moveTo>
                  <a:pt x="1" y="0"/>
                </a:moveTo>
                <a:lnTo>
                  <a:pt x="1" y="66496"/>
                </a:lnTo>
                <a:lnTo>
                  <a:pt x="66497" y="66496"/>
                </a:lnTo>
                <a:lnTo>
                  <a:pt x="6649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5"/>
          <p:cNvSpPr/>
          <p:nvPr/>
        </p:nvSpPr>
        <p:spPr>
          <a:xfrm>
            <a:off x="10929075" y="1643268"/>
            <a:ext cx="180915" cy="180952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5"/>
          <p:cNvSpPr/>
          <p:nvPr/>
        </p:nvSpPr>
        <p:spPr>
          <a:xfrm>
            <a:off x="8945027" y="4971825"/>
            <a:ext cx="242904" cy="242904"/>
          </a:xfrm>
          <a:custGeom>
            <a:rect b="b" l="l" r="r" t="t"/>
            <a:pathLst>
              <a:path extrusionOk="0" h="6395" w="6395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8" name="Google Shape;558;p25"/>
          <p:cNvGrpSpPr/>
          <p:nvPr/>
        </p:nvGrpSpPr>
        <p:grpSpPr>
          <a:xfrm>
            <a:off x="11194756" y="2546825"/>
            <a:ext cx="183195" cy="525087"/>
            <a:chOff x="8846561" y="2782361"/>
            <a:chExt cx="154517" cy="442886"/>
          </a:xfrm>
        </p:grpSpPr>
        <p:sp>
          <p:nvSpPr>
            <p:cNvPr id="559" name="Google Shape;559;p25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25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1" name="Google Shape;561;p25"/>
          <p:cNvGrpSpPr/>
          <p:nvPr/>
        </p:nvGrpSpPr>
        <p:grpSpPr>
          <a:xfrm>
            <a:off x="11156772" y="4347441"/>
            <a:ext cx="214836" cy="350285"/>
            <a:chOff x="8814523" y="4301099"/>
            <a:chExt cx="181204" cy="295450"/>
          </a:xfrm>
        </p:grpSpPr>
        <p:sp>
          <p:nvSpPr>
            <p:cNvPr id="562" name="Google Shape;562;p25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8" name="Google Shape;568;p25"/>
          <p:cNvGrpSpPr/>
          <p:nvPr/>
        </p:nvGrpSpPr>
        <p:grpSpPr>
          <a:xfrm>
            <a:off x="8247656" y="1715996"/>
            <a:ext cx="522186" cy="35344"/>
            <a:chOff x="7586971" y="1240406"/>
            <a:chExt cx="820704" cy="53017"/>
          </a:xfrm>
        </p:grpSpPr>
        <p:sp>
          <p:nvSpPr>
            <p:cNvPr id="569" name="Google Shape;569;p25"/>
            <p:cNvSpPr/>
            <p:nvPr/>
          </p:nvSpPr>
          <p:spPr>
            <a:xfrm>
              <a:off x="8345886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8156069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7966221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7776404" y="1240406"/>
              <a:ext cx="62173" cy="53017"/>
            </a:xfrm>
            <a:custGeom>
              <a:rect b="b" l="l" r="r" t="t"/>
              <a:pathLst>
                <a:path extrusionOk="0" h="1656" w="1942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7586971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4" name="Google Shape;574;p25"/>
          <p:cNvSpPr/>
          <p:nvPr/>
        </p:nvSpPr>
        <p:spPr>
          <a:xfrm>
            <a:off x="8984272" y="1643267"/>
            <a:ext cx="172697" cy="180977"/>
          </a:xfrm>
          <a:custGeom>
            <a:rect b="b" l="l" r="r" t="t"/>
            <a:pathLst>
              <a:path extrusionOk="0" h="8478" w="8478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25"/>
          <p:cNvSpPr/>
          <p:nvPr/>
        </p:nvSpPr>
        <p:spPr>
          <a:xfrm>
            <a:off x="1197080" y="5035428"/>
            <a:ext cx="108296" cy="108296"/>
          </a:xfrm>
          <a:custGeom>
            <a:rect b="b" l="l" r="r" t="t"/>
            <a:pathLst>
              <a:path extrusionOk="0" h="2537" w="2537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25"/>
          <p:cNvSpPr/>
          <p:nvPr/>
        </p:nvSpPr>
        <p:spPr>
          <a:xfrm>
            <a:off x="1877719" y="5038501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5"/>
          <p:cNvSpPr/>
          <p:nvPr/>
        </p:nvSpPr>
        <p:spPr>
          <a:xfrm flipH="1">
            <a:off x="2056457" y="4207765"/>
            <a:ext cx="170647" cy="17096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8" name="Google Shape;578;p25"/>
          <p:cNvGrpSpPr/>
          <p:nvPr/>
        </p:nvGrpSpPr>
        <p:grpSpPr>
          <a:xfrm flipH="1">
            <a:off x="587567" y="4647759"/>
            <a:ext cx="172700" cy="495967"/>
            <a:chOff x="179009" y="2072968"/>
            <a:chExt cx="190870" cy="548151"/>
          </a:xfrm>
        </p:grpSpPr>
        <p:sp>
          <p:nvSpPr>
            <p:cNvPr id="579" name="Google Shape;579;p25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25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1" name="Google Shape;581;p25"/>
          <p:cNvGrpSpPr/>
          <p:nvPr/>
        </p:nvGrpSpPr>
        <p:grpSpPr>
          <a:xfrm>
            <a:off x="1913637" y="2726765"/>
            <a:ext cx="642666" cy="41516"/>
            <a:chOff x="7586971" y="1240406"/>
            <a:chExt cx="820704" cy="53017"/>
          </a:xfrm>
        </p:grpSpPr>
        <p:sp>
          <p:nvSpPr>
            <p:cNvPr id="582" name="Google Shape;582;p25"/>
            <p:cNvSpPr/>
            <p:nvPr/>
          </p:nvSpPr>
          <p:spPr>
            <a:xfrm>
              <a:off x="8345886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25"/>
            <p:cNvSpPr/>
            <p:nvPr/>
          </p:nvSpPr>
          <p:spPr>
            <a:xfrm>
              <a:off x="8156069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25"/>
            <p:cNvSpPr/>
            <p:nvPr/>
          </p:nvSpPr>
          <p:spPr>
            <a:xfrm>
              <a:off x="7966221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25"/>
            <p:cNvSpPr/>
            <p:nvPr/>
          </p:nvSpPr>
          <p:spPr>
            <a:xfrm>
              <a:off x="7776404" y="1240406"/>
              <a:ext cx="62173" cy="53017"/>
            </a:xfrm>
            <a:custGeom>
              <a:rect b="b" l="l" r="r" t="t"/>
              <a:pathLst>
                <a:path extrusionOk="0" h="1656" w="1942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25"/>
            <p:cNvSpPr/>
            <p:nvPr/>
          </p:nvSpPr>
          <p:spPr>
            <a:xfrm>
              <a:off x="7586971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7" name="Google Shape;587;p25"/>
          <p:cNvGrpSpPr/>
          <p:nvPr/>
        </p:nvGrpSpPr>
        <p:grpSpPr>
          <a:xfrm>
            <a:off x="2607348" y="1822140"/>
            <a:ext cx="438163" cy="407096"/>
            <a:chOff x="6672" y="3464315"/>
            <a:chExt cx="279631" cy="259804"/>
          </a:xfrm>
        </p:grpSpPr>
        <p:sp>
          <p:nvSpPr>
            <p:cNvPr id="588" name="Google Shape;588;p25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25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25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25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25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25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25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25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25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7" name="Google Shape;597;p25"/>
          <p:cNvSpPr/>
          <p:nvPr/>
        </p:nvSpPr>
        <p:spPr>
          <a:xfrm>
            <a:off x="3387068" y="2692608"/>
            <a:ext cx="166444" cy="165841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8" name="Google Shape;598;p25"/>
          <p:cNvGrpSpPr/>
          <p:nvPr/>
        </p:nvGrpSpPr>
        <p:grpSpPr>
          <a:xfrm>
            <a:off x="587569" y="1819393"/>
            <a:ext cx="252453" cy="411621"/>
            <a:chOff x="8814523" y="4301099"/>
            <a:chExt cx="181204" cy="295450"/>
          </a:xfrm>
        </p:grpSpPr>
        <p:sp>
          <p:nvSpPr>
            <p:cNvPr id="599" name="Google Shape;599;p25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25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25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25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25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25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5" name="Google Shape;605;p25"/>
          <p:cNvGrpSpPr/>
          <p:nvPr/>
        </p:nvGrpSpPr>
        <p:grpSpPr>
          <a:xfrm flipH="1">
            <a:off x="3356587" y="4042624"/>
            <a:ext cx="780190" cy="1101105"/>
            <a:chOff x="8369505" y="4200966"/>
            <a:chExt cx="588556" cy="830646"/>
          </a:xfrm>
        </p:grpSpPr>
        <p:sp>
          <p:nvSpPr>
            <p:cNvPr id="606" name="Google Shape;606;p25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25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25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25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25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25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25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25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25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25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25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25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25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25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25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25"/>
            <p:cNvSpPr/>
            <p:nvPr/>
          </p:nvSpPr>
          <p:spPr>
            <a:xfrm>
              <a:off x="8369505" y="4200966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25"/>
            <p:cNvSpPr/>
            <p:nvPr/>
          </p:nvSpPr>
          <p:spPr>
            <a:xfrm>
              <a:off x="8834931" y="4430447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3" name="Google Shape;623;p25"/>
          <p:cNvSpPr/>
          <p:nvPr/>
        </p:nvSpPr>
        <p:spPr>
          <a:xfrm flipH="1">
            <a:off x="1291919" y="1806032"/>
            <a:ext cx="192928" cy="192979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25"/>
          <p:cNvSpPr/>
          <p:nvPr/>
        </p:nvSpPr>
        <p:spPr>
          <a:xfrm flipH="1">
            <a:off x="614099" y="2657541"/>
            <a:ext cx="200532" cy="200907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5" name="Google Shape;625;p25"/>
          <p:cNvCxnSpPr/>
          <p:nvPr/>
        </p:nvCxnSpPr>
        <p:spPr>
          <a:xfrm>
            <a:off x="-11400" y="1223133"/>
            <a:ext cx="12214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6" name="Google Shape;626;p25"/>
          <p:cNvCxnSpPr/>
          <p:nvPr/>
        </p:nvCxnSpPr>
        <p:spPr>
          <a:xfrm>
            <a:off x="-11400" y="5634867"/>
            <a:ext cx="12214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7" name="Google Shape;627;p25"/>
          <p:cNvSpPr txBox="1"/>
          <p:nvPr>
            <p:ph type="title"/>
          </p:nvPr>
        </p:nvSpPr>
        <p:spPr>
          <a:xfrm>
            <a:off x="4445667" y="2468517"/>
            <a:ext cx="6170800" cy="19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/>
        </p:txBody>
      </p:sp>
      <p:grpSp>
        <p:nvGrpSpPr>
          <p:cNvPr id="628" name="Google Shape;628;p25"/>
          <p:cNvGrpSpPr/>
          <p:nvPr/>
        </p:nvGrpSpPr>
        <p:grpSpPr>
          <a:xfrm>
            <a:off x="1169315" y="3313673"/>
            <a:ext cx="438163" cy="407096"/>
            <a:chOff x="6672" y="3464315"/>
            <a:chExt cx="279631" cy="259804"/>
          </a:xfrm>
        </p:grpSpPr>
        <p:sp>
          <p:nvSpPr>
            <p:cNvPr id="629" name="Google Shape;629;p25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25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25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25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25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25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25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25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25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8" name="Google Shape;638;p25"/>
          <p:cNvSpPr/>
          <p:nvPr/>
        </p:nvSpPr>
        <p:spPr>
          <a:xfrm rot="-5400000">
            <a:off x="3693561" y="2081835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25"/>
          <p:cNvSpPr/>
          <p:nvPr/>
        </p:nvSpPr>
        <p:spPr>
          <a:xfrm rot="5405778">
            <a:off x="2221903" y="3213784"/>
            <a:ext cx="238000" cy="430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25"/>
          <p:cNvSpPr/>
          <p:nvPr/>
        </p:nvSpPr>
        <p:spPr>
          <a:xfrm>
            <a:off x="1274367" y="4243367"/>
            <a:ext cx="228000" cy="2280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25"/>
          <p:cNvSpPr/>
          <p:nvPr/>
        </p:nvSpPr>
        <p:spPr>
          <a:xfrm>
            <a:off x="3474817" y="2020967"/>
            <a:ext cx="228000" cy="2280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25"/>
          <p:cNvSpPr/>
          <p:nvPr/>
        </p:nvSpPr>
        <p:spPr>
          <a:xfrm>
            <a:off x="3384896" y="3549967"/>
            <a:ext cx="170800" cy="170800"/>
          </a:xfrm>
          <a:prstGeom prst="ellipse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26"/>
          <p:cNvSpPr/>
          <p:nvPr/>
        </p:nvSpPr>
        <p:spPr>
          <a:xfrm>
            <a:off x="-4000" y="433"/>
            <a:ext cx="3478289" cy="6857823"/>
          </a:xfrm>
          <a:custGeom>
            <a:rect b="b" l="l" r="r" t="t"/>
            <a:pathLst>
              <a:path extrusionOk="0" h="128040" w="39589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26"/>
          <p:cNvSpPr/>
          <p:nvPr/>
        </p:nvSpPr>
        <p:spPr>
          <a:xfrm>
            <a:off x="255833" y="1622533"/>
            <a:ext cx="3922868" cy="413148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26"/>
          <p:cNvSpPr/>
          <p:nvPr/>
        </p:nvSpPr>
        <p:spPr>
          <a:xfrm>
            <a:off x="478117" y="1856732"/>
            <a:ext cx="3478315" cy="366310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7" name="Google Shape;647;p26"/>
          <p:cNvGrpSpPr/>
          <p:nvPr/>
        </p:nvGrpSpPr>
        <p:grpSpPr>
          <a:xfrm>
            <a:off x="3605315" y="4738581"/>
            <a:ext cx="206023" cy="590515"/>
            <a:chOff x="8846561" y="2782361"/>
            <a:chExt cx="154517" cy="442886"/>
          </a:xfrm>
        </p:grpSpPr>
        <p:sp>
          <p:nvSpPr>
            <p:cNvPr id="648" name="Google Shape;648;p26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26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50" name="Google Shape;650;p26"/>
          <p:cNvSpPr/>
          <p:nvPr/>
        </p:nvSpPr>
        <p:spPr>
          <a:xfrm flipH="1" rot="10800000">
            <a:off x="657055" y="2169087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1" name="Google Shape;651;p26"/>
          <p:cNvGrpSpPr/>
          <p:nvPr/>
        </p:nvGrpSpPr>
        <p:grpSpPr>
          <a:xfrm flipH="1" rot="10800000">
            <a:off x="637981" y="2561252"/>
            <a:ext cx="241605" cy="393933"/>
            <a:chOff x="8814523" y="4301099"/>
            <a:chExt cx="181204" cy="295450"/>
          </a:xfrm>
        </p:grpSpPr>
        <p:sp>
          <p:nvSpPr>
            <p:cNvPr id="652" name="Google Shape;652;p26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26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26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26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26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26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8" name="Google Shape;658;p26"/>
          <p:cNvGrpSpPr/>
          <p:nvPr/>
        </p:nvGrpSpPr>
        <p:grpSpPr>
          <a:xfrm flipH="1">
            <a:off x="11241239" y="219691"/>
            <a:ext cx="784741" cy="903143"/>
            <a:chOff x="8369505" y="4354255"/>
            <a:chExt cx="588556" cy="677357"/>
          </a:xfrm>
        </p:grpSpPr>
        <p:sp>
          <p:nvSpPr>
            <p:cNvPr id="659" name="Google Shape;659;p26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26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26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26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26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26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26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26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26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26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26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26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26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26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6" name="Google Shape;676;p26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677" name="Google Shape;677;p26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26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26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6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26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26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26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26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26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6" name="Google Shape;686;p26"/>
          <p:cNvSpPr/>
          <p:nvPr/>
        </p:nvSpPr>
        <p:spPr>
          <a:xfrm>
            <a:off x="11810284" y="5888373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26"/>
          <p:cNvSpPr/>
          <p:nvPr/>
        </p:nvSpPr>
        <p:spPr>
          <a:xfrm flipH="1" rot="10800000">
            <a:off x="10565340" y="6550920"/>
            <a:ext cx="780184" cy="106247"/>
          </a:xfrm>
          <a:custGeom>
            <a:rect b="b" l="l" r="r" t="t"/>
            <a:pathLst>
              <a:path extrusionOk="0" h="2489" w="18277">
                <a:moveTo>
                  <a:pt x="1882" y="0"/>
                </a:moveTo>
                <a:lnTo>
                  <a:pt x="1" y="1893"/>
                </a:lnTo>
                <a:lnTo>
                  <a:pt x="334" y="2215"/>
                </a:lnTo>
                <a:lnTo>
                  <a:pt x="1882" y="655"/>
                </a:lnTo>
                <a:lnTo>
                  <a:pt x="3691" y="2489"/>
                </a:lnTo>
                <a:lnTo>
                  <a:pt x="5513" y="655"/>
                </a:lnTo>
                <a:lnTo>
                  <a:pt x="7323" y="2489"/>
                </a:lnTo>
                <a:lnTo>
                  <a:pt x="9145" y="655"/>
                </a:lnTo>
                <a:lnTo>
                  <a:pt x="10966" y="2489"/>
                </a:lnTo>
                <a:lnTo>
                  <a:pt x="12776" y="655"/>
                </a:lnTo>
                <a:lnTo>
                  <a:pt x="14598" y="2489"/>
                </a:lnTo>
                <a:lnTo>
                  <a:pt x="16407" y="655"/>
                </a:lnTo>
                <a:lnTo>
                  <a:pt x="17955" y="2215"/>
                </a:lnTo>
                <a:lnTo>
                  <a:pt x="18277" y="1893"/>
                </a:lnTo>
                <a:lnTo>
                  <a:pt x="16407" y="0"/>
                </a:lnTo>
                <a:lnTo>
                  <a:pt x="14598" y="1834"/>
                </a:lnTo>
                <a:lnTo>
                  <a:pt x="12776" y="0"/>
                </a:lnTo>
                <a:lnTo>
                  <a:pt x="10966" y="1846"/>
                </a:lnTo>
                <a:lnTo>
                  <a:pt x="9145" y="0"/>
                </a:lnTo>
                <a:lnTo>
                  <a:pt x="7323" y="1834"/>
                </a:lnTo>
                <a:lnTo>
                  <a:pt x="5513" y="0"/>
                </a:lnTo>
                <a:lnTo>
                  <a:pt x="3691" y="1846"/>
                </a:lnTo>
                <a:lnTo>
                  <a:pt x="1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26"/>
          <p:cNvSpPr/>
          <p:nvPr/>
        </p:nvSpPr>
        <p:spPr>
          <a:xfrm flipH="1" rot="10800000">
            <a:off x="11185908" y="6289171"/>
            <a:ext cx="164173" cy="164216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9" name="Google Shape;689;p26"/>
          <p:cNvGrpSpPr/>
          <p:nvPr/>
        </p:nvGrpSpPr>
        <p:grpSpPr>
          <a:xfrm rot="10800000">
            <a:off x="3605307" y="232848"/>
            <a:ext cx="372841" cy="346405"/>
            <a:chOff x="6672" y="3464315"/>
            <a:chExt cx="279631" cy="259804"/>
          </a:xfrm>
        </p:grpSpPr>
        <p:sp>
          <p:nvSpPr>
            <p:cNvPr id="690" name="Google Shape;690;p26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6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26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26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26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26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26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26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26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9" name="Google Shape;699;p26"/>
          <p:cNvSpPr/>
          <p:nvPr/>
        </p:nvSpPr>
        <p:spPr>
          <a:xfrm rot="10800000">
            <a:off x="3605328" y="847380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26"/>
          <p:cNvSpPr txBox="1"/>
          <p:nvPr>
            <p:ph type="title"/>
          </p:nvPr>
        </p:nvSpPr>
        <p:spPr>
          <a:xfrm>
            <a:off x="4600033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01" name="Google Shape;701;p26"/>
          <p:cNvSpPr txBox="1"/>
          <p:nvPr>
            <p:ph idx="1" type="subTitle"/>
          </p:nvPr>
        </p:nvSpPr>
        <p:spPr>
          <a:xfrm>
            <a:off x="6115433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27"/>
          <p:cNvSpPr/>
          <p:nvPr/>
        </p:nvSpPr>
        <p:spPr>
          <a:xfrm>
            <a:off x="0" y="-3967"/>
            <a:ext cx="12192000" cy="2420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27"/>
          <p:cNvSpPr txBox="1"/>
          <p:nvPr>
            <p:ph type="title"/>
          </p:nvPr>
        </p:nvSpPr>
        <p:spPr>
          <a:xfrm>
            <a:off x="1209967" y="522733"/>
            <a:ext cx="6767600" cy="13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05" name="Google Shape;705;p27"/>
          <p:cNvSpPr/>
          <p:nvPr/>
        </p:nvSpPr>
        <p:spPr>
          <a:xfrm>
            <a:off x="0" y="6337333"/>
            <a:ext cx="12192000" cy="520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"/>
          <p:cNvSpPr/>
          <p:nvPr/>
        </p:nvSpPr>
        <p:spPr>
          <a:xfrm flipH="1" rot="10800000">
            <a:off x="10856633" y="2416833"/>
            <a:ext cx="1335373" cy="1335373"/>
          </a:xfrm>
          <a:custGeom>
            <a:rect b="b" l="l" r="r" t="t"/>
            <a:pathLst>
              <a:path extrusionOk="0" h="34482" w="34482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7" name="Google Shape;707;p27"/>
          <p:cNvGrpSpPr/>
          <p:nvPr/>
        </p:nvGrpSpPr>
        <p:grpSpPr>
          <a:xfrm rot="5400000">
            <a:off x="9374782" y="5820763"/>
            <a:ext cx="209078" cy="438962"/>
            <a:chOff x="1567241" y="4124225"/>
            <a:chExt cx="213026" cy="447251"/>
          </a:xfrm>
        </p:grpSpPr>
        <p:sp>
          <p:nvSpPr>
            <p:cNvPr id="708" name="Google Shape;708;p27"/>
            <p:cNvSpPr/>
            <p:nvPr/>
          </p:nvSpPr>
          <p:spPr>
            <a:xfrm rot="2700000">
              <a:off x="1598508" y="4389576"/>
              <a:ext cx="150491" cy="150773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27"/>
            <p:cNvSpPr/>
            <p:nvPr/>
          </p:nvSpPr>
          <p:spPr>
            <a:xfrm rot="2700000">
              <a:off x="1598508" y="4155351"/>
              <a:ext cx="150491" cy="150773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0" name="Google Shape;710;p27"/>
          <p:cNvSpPr/>
          <p:nvPr/>
        </p:nvSpPr>
        <p:spPr>
          <a:xfrm flipH="1">
            <a:off x="3001088" y="4690884"/>
            <a:ext cx="179039" cy="17937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1" name="Google Shape;711;p27"/>
          <p:cNvGrpSpPr/>
          <p:nvPr/>
        </p:nvGrpSpPr>
        <p:grpSpPr>
          <a:xfrm flipH="1">
            <a:off x="1028781" y="3264200"/>
            <a:ext cx="181200" cy="520379"/>
            <a:chOff x="179009" y="2072968"/>
            <a:chExt cx="190870" cy="548151"/>
          </a:xfrm>
        </p:grpSpPr>
        <p:sp>
          <p:nvSpPr>
            <p:cNvPr id="712" name="Google Shape;712;p27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27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4" name="Google Shape;714;p27"/>
          <p:cNvSpPr/>
          <p:nvPr/>
        </p:nvSpPr>
        <p:spPr>
          <a:xfrm rot="5400000">
            <a:off x="6177324" y="4130148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27"/>
          <p:cNvSpPr/>
          <p:nvPr/>
        </p:nvSpPr>
        <p:spPr>
          <a:xfrm rot="-10794996">
            <a:off x="8629199" y="2661200"/>
            <a:ext cx="274800" cy="43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6" name="Google Shape;716;p27"/>
          <p:cNvGrpSpPr/>
          <p:nvPr/>
        </p:nvGrpSpPr>
        <p:grpSpPr>
          <a:xfrm flipH="1">
            <a:off x="11882548" y="1337567"/>
            <a:ext cx="181200" cy="520379"/>
            <a:chOff x="179009" y="2072968"/>
            <a:chExt cx="190870" cy="548151"/>
          </a:xfrm>
        </p:grpSpPr>
        <p:sp>
          <p:nvSpPr>
            <p:cNvPr id="717" name="Google Shape;717;p27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27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9" name="Google Shape;719;p27"/>
          <p:cNvSpPr/>
          <p:nvPr/>
        </p:nvSpPr>
        <p:spPr>
          <a:xfrm rot="5400000">
            <a:off x="11573041" y="630715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0" name="Google Shape;720;p27"/>
          <p:cNvGrpSpPr/>
          <p:nvPr/>
        </p:nvGrpSpPr>
        <p:grpSpPr>
          <a:xfrm>
            <a:off x="126839" y="1432808"/>
            <a:ext cx="214836" cy="350285"/>
            <a:chOff x="8814523" y="4301099"/>
            <a:chExt cx="181204" cy="295450"/>
          </a:xfrm>
        </p:grpSpPr>
        <p:sp>
          <p:nvSpPr>
            <p:cNvPr id="721" name="Google Shape;721;p27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27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27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27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27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27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7" name="Google Shape;727;p27"/>
          <p:cNvSpPr/>
          <p:nvPr/>
        </p:nvSpPr>
        <p:spPr>
          <a:xfrm flipH="1">
            <a:off x="158712" y="2036165"/>
            <a:ext cx="170647" cy="17096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28" name="Google Shape;728;p27"/>
          <p:cNvGrpSpPr/>
          <p:nvPr/>
        </p:nvGrpSpPr>
        <p:grpSpPr>
          <a:xfrm>
            <a:off x="9952789" y="4870275"/>
            <a:ext cx="214836" cy="350285"/>
            <a:chOff x="8814523" y="4301099"/>
            <a:chExt cx="181204" cy="295450"/>
          </a:xfrm>
        </p:grpSpPr>
        <p:sp>
          <p:nvSpPr>
            <p:cNvPr id="729" name="Google Shape;729;p27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27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27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27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27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27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">
  <p:cSld name="CUSTOM_4"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29"/>
          <p:cNvSpPr txBox="1"/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38" name="Google Shape;738;p29"/>
          <p:cNvSpPr txBox="1"/>
          <p:nvPr>
            <p:ph idx="2" type="title"/>
          </p:nvPr>
        </p:nvSpPr>
        <p:spPr>
          <a:xfrm>
            <a:off x="951233" y="3429000"/>
            <a:ext cx="26068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/>
        </p:txBody>
      </p:sp>
      <p:sp>
        <p:nvSpPr>
          <p:cNvPr id="739" name="Google Shape;739;p29"/>
          <p:cNvSpPr txBox="1"/>
          <p:nvPr>
            <p:ph idx="1" type="subTitle"/>
          </p:nvPr>
        </p:nvSpPr>
        <p:spPr>
          <a:xfrm>
            <a:off x="1139033" y="4775533"/>
            <a:ext cx="2231200" cy="8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0" name="Google Shape;740;p29"/>
          <p:cNvSpPr txBox="1"/>
          <p:nvPr>
            <p:ph idx="3" type="subTitle"/>
          </p:nvPr>
        </p:nvSpPr>
        <p:spPr>
          <a:xfrm>
            <a:off x="951233" y="4273533"/>
            <a:ext cx="2606800" cy="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b="1" sz="24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741" name="Google Shape;741;p29"/>
          <p:cNvSpPr txBox="1"/>
          <p:nvPr>
            <p:ph idx="4" type="title"/>
          </p:nvPr>
        </p:nvSpPr>
        <p:spPr>
          <a:xfrm>
            <a:off x="3512228" y="3429000"/>
            <a:ext cx="26068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/>
        </p:txBody>
      </p:sp>
      <p:sp>
        <p:nvSpPr>
          <p:cNvPr id="742" name="Google Shape;742;p29"/>
          <p:cNvSpPr txBox="1"/>
          <p:nvPr>
            <p:ph idx="5" type="subTitle"/>
          </p:nvPr>
        </p:nvSpPr>
        <p:spPr>
          <a:xfrm>
            <a:off x="3699899" y="4775533"/>
            <a:ext cx="2231200" cy="8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3" name="Google Shape;743;p29"/>
          <p:cNvSpPr txBox="1"/>
          <p:nvPr>
            <p:ph idx="6" type="subTitle"/>
          </p:nvPr>
        </p:nvSpPr>
        <p:spPr>
          <a:xfrm>
            <a:off x="3512095" y="4273533"/>
            <a:ext cx="2606800" cy="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b="1" sz="24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744" name="Google Shape;744;p29"/>
          <p:cNvSpPr txBox="1"/>
          <p:nvPr>
            <p:ph idx="7" type="title"/>
          </p:nvPr>
        </p:nvSpPr>
        <p:spPr>
          <a:xfrm>
            <a:off x="6073223" y="3429000"/>
            <a:ext cx="26068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/>
        </p:txBody>
      </p:sp>
      <p:sp>
        <p:nvSpPr>
          <p:cNvPr id="745" name="Google Shape;745;p29"/>
          <p:cNvSpPr txBox="1"/>
          <p:nvPr>
            <p:ph idx="8" type="subTitle"/>
          </p:nvPr>
        </p:nvSpPr>
        <p:spPr>
          <a:xfrm>
            <a:off x="6260884" y="4775533"/>
            <a:ext cx="2231200" cy="8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6" name="Google Shape;746;p29"/>
          <p:cNvSpPr txBox="1"/>
          <p:nvPr>
            <p:ph idx="9" type="subTitle"/>
          </p:nvPr>
        </p:nvSpPr>
        <p:spPr>
          <a:xfrm>
            <a:off x="6073091" y="4273533"/>
            <a:ext cx="2606800" cy="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b="1" sz="24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747" name="Google Shape;747;p29"/>
          <p:cNvSpPr txBox="1"/>
          <p:nvPr>
            <p:ph idx="13" type="title"/>
          </p:nvPr>
        </p:nvSpPr>
        <p:spPr>
          <a:xfrm>
            <a:off x="8634216" y="3429000"/>
            <a:ext cx="2606800" cy="6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/>
        </p:txBody>
      </p:sp>
      <p:sp>
        <p:nvSpPr>
          <p:cNvPr id="748" name="Google Shape;748;p29"/>
          <p:cNvSpPr txBox="1"/>
          <p:nvPr>
            <p:ph idx="14" type="subTitle"/>
          </p:nvPr>
        </p:nvSpPr>
        <p:spPr>
          <a:xfrm>
            <a:off x="8822000" y="4775533"/>
            <a:ext cx="2231200" cy="8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2135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9" name="Google Shape;749;p29"/>
          <p:cNvSpPr txBox="1"/>
          <p:nvPr>
            <p:ph idx="15" type="subTitle"/>
          </p:nvPr>
        </p:nvSpPr>
        <p:spPr>
          <a:xfrm>
            <a:off x="8634219" y="4273533"/>
            <a:ext cx="2606800" cy="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b="1" sz="24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Libre Franklin Medium"/>
              <a:buNone/>
              <a:defRPr sz="4000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/>
        </p:txBody>
      </p:sp>
      <p:sp>
        <p:nvSpPr>
          <p:cNvPr id="750" name="Google Shape;750;p29"/>
          <p:cNvSpPr/>
          <p:nvPr/>
        </p:nvSpPr>
        <p:spPr>
          <a:xfrm flipH="1">
            <a:off x="11022437" y="5715900"/>
            <a:ext cx="2340800" cy="2283600"/>
          </a:xfrm>
          <a:prstGeom prst="arc">
            <a:avLst>
              <a:gd fmla="val 16200000" name="adj1"/>
              <a:gd fmla="val 25688" name="adj2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29"/>
          <p:cNvSpPr/>
          <p:nvPr/>
        </p:nvSpPr>
        <p:spPr>
          <a:xfrm rot="10800000">
            <a:off x="11022437" y="-1141500"/>
            <a:ext cx="2340800" cy="2283600"/>
          </a:xfrm>
          <a:prstGeom prst="arc">
            <a:avLst>
              <a:gd fmla="val 16200000" name="adj1"/>
              <a:gd fmla="val 25688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29"/>
          <p:cNvSpPr/>
          <p:nvPr/>
        </p:nvSpPr>
        <p:spPr>
          <a:xfrm>
            <a:off x="-1201763" y="5715900"/>
            <a:ext cx="2340800" cy="2283600"/>
          </a:xfrm>
          <a:prstGeom prst="arc">
            <a:avLst>
              <a:gd fmla="val 16200000" name="adj1"/>
              <a:gd fmla="val 25688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29"/>
          <p:cNvSpPr/>
          <p:nvPr/>
        </p:nvSpPr>
        <p:spPr>
          <a:xfrm flipH="1" rot="10800000">
            <a:off x="-1201763" y="-1141500"/>
            <a:ext cx="2340800" cy="2283600"/>
          </a:xfrm>
          <a:prstGeom prst="arc">
            <a:avLst>
              <a:gd fmla="val 16200000" name="adj1"/>
              <a:gd fmla="val 25688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4" name="Google Shape;754;p29"/>
          <p:cNvGrpSpPr/>
          <p:nvPr/>
        </p:nvGrpSpPr>
        <p:grpSpPr>
          <a:xfrm>
            <a:off x="1864417" y="2994586"/>
            <a:ext cx="780425" cy="1088006"/>
            <a:chOff x="-3686875" y="-882237"/>
            <a:chExt cx="585319" cy="816006"/>
          </a:xfrm>
        </p:grpSpPr>
        <p:sp>
          <p:nvSpPr>
            <p:cNvPr id="755" name="Google Shape;755;p29"/>
            <p:cNvSpPr/>
            <p:nvPr/>
          </p:nvSpPr>
          <p:spPr>
            <a:xfrm flipH="1">
              <a:off x="-3686875" y="-651550"/>
              <a:ext cx="585319" cy="585319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6" name="Google Shape;756;p29"/>
            <p:cNvGrpSpPr/>
            <p:nvPr/>
          </p:nvGrpSpPr>
          <p:grpSpPr>
            <a:xfrm rot="-5400000">
              <a:off x="-3633797" y="-933030"/>
              <a:ext cx="161127" cy="262714"/>
              <a:chOff x="8814523" y="4301099"/>
              <a:chExt cx="181204" cy="295450"/>
            </a:xfrm>
          </p:grpSpPr>
          <p:sp>
            <p:nvSpPr>
              <p:cNvPr id="757" name="Google Shape;757;p29"/>
              <p:cNvSpPr/>
              <p:nvPr/>
            </p:nvSpPr>
            <p:spPr>
              <a:xfrm>
                <a:off x="8814523" y="4429633"/>
                <a:ext cx="44660" cy="37996"/>
              </a:xfrm>
              <a:custGeom>
                <a:rect b="b" l="l" r="r" t="t"/>
                <a:pathLst>
                  <a:path extrusionOk="0" h="1186" w="1394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74" y="1185"/>
                      <a:pt x="798" y="1185"/>
                    </a:cubicBezTo>
                    <a:cubicBezTo>
                      <a:pt x="1131" y="1185"/>
                      <a:pt x="1393" y="923"/>
                      <a:pt x="1393" y="602"/>
                    </a:cubicBezTo>
                    <a:cubicBezTo>
                      <a:pt x="1393" y="238"/>
                      <a:pt x="1097" y="1"/>
                      <a:pt x="792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29"/>
              <p:cNvSpPr/>
              <p:nvPr/>
            </p:nvSpPr>
            <p:spPr>
              <a:xfrm>
                <a:off x="8951067" y="4429633"/>
                <a:ext cx="44660" cy="37996"/>
              </a:xfrm>
              <a:custGeom>
                <a:rect b="b" l="l" r="r" t="t"/>
                <a:pathLst>
                  <a:path extrusionOk="0" h="1186" w="1394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62" y="1185"/>
                      <a:pt x="798" y="1185"/>
                    </a:cubicBezTo>
                    <a:cubicBezTo>
                      <a:pt x="1120" y="1185"/>
                      <a:pt x="1393" y="923"/>
                      <a:pt x="1393" y="602"/>
                    </a:cubicBezTo>
                    <a:cubicBezTo>
                      <a:pt x="1393" y="238"/>
                      <a:pt x="1098" y="1"/>
                      <a:pt x="792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29"/>
              <p:cNvSpPr/>
              <p:nvPr/>
            </p:nvSpPr>
            <p:spPr>
              <a:xfrm>
                <a:off x="8814523" y="4301099"/>
                <a:ext cx="44660" cy="37964"/>
              </a:xfrm>
              <a:custGeom>
                <a:rect b="b" l="l" r="r" t="t"/>
                <a:pathLst>
                  <a:path extrusionOk="0" h="1185" w="1394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74" y="1185"/>
                      <a:pt x="798" y="1185"/>
                    </a:cubicBezTo>
                    <a:cubicBezTo>
                      <a:pt x="1131" y="1185"/>
                      <a:pt x="1393" y="923"/>
                      <a:pt x="1393" y="601"/>
                    </a:cubicBezTo>
                    <a:cubicBezTo>
                      <a:pt x="1393" y="238"/>
                      <a:pt x="1097" y="1"/>
                      <a:pt x="792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29"/>
              <p:cNvSpPr/>
              <p:nvPr/>
            </p:nvSpPr>
            <p:spPr>
              <a:xfrm>
                <a:off x="8951067" y="4301099"/>
                <a:ext cx="44660" cy="37964"/>
              </a:xfrm>
              <a:custGeom>
                <a:rect b="b" l="l" r="r" t="t"/>
                <a:pathLst>
                  <a:path extrusionOk="0" h="1185" w="1394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62" y="1185"/>
                      <a:pt x="798" y="1185"/>
                    </a:cubicBezTo>
                    <a:cubicBezTo>
                      <a:pt x="1120" y="1185"/>
                      <a:pt x="1393" y="923"/>
                      <a:pt x="1393" y="601"/>
                    </a:cubicBezTo>
                    <a:cubicBezTo>
                      <a:pt x="1393" y="238"/>
                      <a:pt x="1098" y="1"/>
                      <a:pt x="792" y="1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29"/>
              <p:cNvSpPr/>
              <p:nvPr/>
            </p:nvSpPr>
            <p:spPr>
              <a:xfrm>
                <a:off x="8814523" y="4558328"/>
                <a:ext cx="44660" cy="38221"/>
              </a:xfrm>
              <a:custGeom>
                <a:rect b="b" l="l" r="r" t="t"/>
                <a:pathLst>
                  <a:path extrusionOk="0" h="1193" w="1394">
                    <a:moveTo>
                      <a:pt x="799" y="0"/>
                    </a:moveTo>
                    <a:cubicBezTo>
                      <a:pt x="652" y="0"/>
                      <a:pt x="502" y="56"/>
                      <a:pt x="381" y="180"/>
                    </a:cubicBezTo>
                    <a:cubicBezTo>
                      <a:pt x="0" y="550"/>
                      <a:pt x="274" y="1193"/>
                      <a:pt x="798" y="1193"/>
                    </a:cubicBezTo>
                    <a:cubicBezTo>
                      <a:pt x="1131" y="1193"/>
                      <a:pt x="1393" y="919"/>
                      <a:pt x="1393" y="597"/>
                    </a:cubicBezTo>
                    <a:cubicBezTo>
                      <a:pt x="1393" y="237"/>
                      <a:pt x="1102" y="0"/>
                      <a:pt x="799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29"/>
              <p:cNvSpPr/>
              <p:nvPr/>
            </p:nvSpPr>
            <p:spPr>
              <a:xfrm>
                <a:off x="8951067" y="4558328"/>
                <a:ext cx="44660" cy="38221"/>
              </a:xfrm>
              <a:custGeom>
                <a:rect b="b" l="l" r="r" t="t"/>
                <a:pathLst>
                  <a:path extrusionOk="0" h="1193" w="1394">
                    <a:moveTo>
                      <a:pt x="799" y="0"/>
                    </a:moveTo>
                    <a:cubicBezTo>
                      <a:pt x="652" y="0"/>
                      <a:pt x="502" y="56"/>
                      <a:pt x="381" y="180"/>
                    </a:cubicBezTo>
                    <a:cubicBezTo>
                      <a:pt x="0" y="550"/>
                      <a:pt x="262" y="1193"/>
                      <a:pt x="798" y="1193"/>
                    </a:cubicBezTo>
                    <a:cubicBezTo>
                      <a:pt x="1120" y="1193"/>
                      <a:pt x="1393" y="919"/>
                      <a:pt x="1393" y="597"/>
                    </a:cubicBezTo>
                    <a:cubicBezTo>
                      <a:pt x="1393" y="237"/>
                      <a:pt x="1102" y="0"/>
                      <a:pt x="799" y="0"/>
                    </a:cubicBezTo>
                    <a:close/>
                  </a:path>
                </a:pathLst>
              </a:custGeom>
              <a:solidFill>
                <a:srgbClr val="FF99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63" name="Google Shape;763;p29"/>
            <p:cNvSpPr/>
            <p:nvPr/>
          </p:nvSpPr>
          <p:spPr>
            <a:xfrm flipH="1" rot="-5400000">
              <a:off x="-3231953" y="-849194"/>
              <a:ext cx="127985" cy="128224"/>
            </a:xfrm>
            <a:custGeom>
              <a:rect b="b" l="l" r="r" t="t"/>
              <a:pathLst>
                <a:path extrusionOk="0" h="5894" w="5883">
                  <a:moveTo>
                    <a:pt x="1" y="0"/>
                  </a:moveTo>
                  <a:lnTo>
                    <a:pt x="1" y="5894"/>
                  </a:lnTo>
                  <a:lnTo>
                    <a:pt x="5882" y="5894"/>
                  </a:lnTo>
                  <a:lnTo>
                    <a:pt x="5882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4" name="Google Shape;764;p29"/>
          <p:cNvGrpSpPr/>
          <p:nvPr/>
        </p:nvGrpSpPr>
        <p:grpSpPr>
          <a:xfrm>
            <a:off x="4425413" y="2976750"/>
            <a:ext cx="780439" cy="1105844"/>
            <a:chOff x="599560" y="476711"/>
            <a:chExt cx="585329" cy="829385"/>
          </a:xfrm>
        </p:grpSpPr>
        <p:sp>
          <p:nvSpPr>
            <p:cNvPr id="765" name="Google Shape;765;p29"/>
            <p:cNvSpPr/>
            <p:nvPr/>
          </p:nvSpPr>
          <p:spPr>
            <a:xfrm flipH="1">
              <a:off x="599570" y="720777"/>
              <a:ext cx="585319" cy="585319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29"/>
            <p:cNvSpPr/>
            <p:nvPr/>
          </p:nvSpPr>
          <p:spPr>
            <a:xfrm flipH="1">
              <a:off x="599560" y="532005"/>
              <a:ext cx="106225" cy="105840"/>
            </a:xfrm>
            <a:custGeom>
              <a:rect b="b" l="l" r="r" t="t"/>
              <a:pathLst>
                <a:path extrusionOk="0" h="3299" w="3311">
                  <a:moveTo>
                    <a:pt x="525" y="1"/>
                  </a:moveTo>
                  <a:lnTo>
                    <a:pt x="1" y="524"/>
                  </a:lnTo>
                  <a:lnTo>
                    <a:pt x="1132" y="1656"/>
                  </a:lnTo>
                  <a:lnTo>
                    <a:pt x="1" y="2775"/>
                  </a:lnTo>
                  <a:lnTo>
                    <a:pt x="525" y="3299"/>
                  </a:lnTo>
                  <a:lnTo>
                    <a:pt x="1656" y="2179"/>
                  </a:lnTo>
                  <a:lnTo>
                    <a:pt x="2775" y="3299"/>
                  </a:lnTo>
                  <a:lnTo>
                    <a:pt x="3311" y="2775"/>
                  </a:lnTo>
                  <a:lnTo>
                    <a:pt x="2180" y="1656"/>
                  </a:lnTo>
                  <a:lnTo>
                    <a:pt x="3311" y="524"/>
                  </a:lnTo>
                  <a:lnTo>
                    <a:pt x="2775" y="1"/>
                  </a:lnTo>
                  <a:lnTo>
                    <a:pt x="1656" y="1132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67" name="Google Shape;767;p29"/>
            <p:cNvGrpSpPr/>
            <p:nvPr/>
          </p:nvGrpSpPr>
          <p:grpSpPr>
            <a:xfrm rot="-5400000">
              <a:off x="972944" y="425918"/>
              <a:ext cx="161127" cy="262714"/>
              <a:chOff x="8814523" y="4301099"/>
              <a:chExt cx="181204" cy="295450"/>
            </a:xfrm>
          </p:grpSpPr>
          <p:sp>
            <p:nvSpPr>
              <p:cNvPr id="768" name="Google Shape;768;p29"/>
              <p:cNvSpPr/>
              <p:nvPr/>
            </p:nvSpPr>
            <p:spPr>
              <a:xfrm>
                <a:off x="8814523" y="4429633"/>
                <a:ext cx="44660" cy="37996"/>
              </a:xfrm>
              <a:custGeom>
                <a:rect b="b" l="l" r="r" t="t"/>
                <a:pathLst>
                  <a:path extrusionOk="0" h="1186" w="1394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74" y="1185"/>
                      <a:pt x="798" y="1185"/>
                    </a:cubicBezTo>
                    <a:cubicBezTo>
                      <a:pt x="1131" y="1185"/>
                      <a:pt x="1393" y="923"/>
                      <a:pt x="1393" y="602"/>
                    </a:cubicBezTo>
                    <a:cubicBezTo>
                      <a:pt x="1393" y="238"/>
                      <a:pt x="1097" y="1"/>
                      <a:pt x="7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29"/>
              <p:cNvSpPr/>
              <p:nvPr/>
            </p:nvSpPr>
            <p:spPr>
              <a:xfrm>
                <a:off x="8951067" y="4429633"/>
                <a:ext cx="44660" cy="37996"/>
              </a:xfrm>
              <a:custGeom>
                <a:rect b="b" l="l" r="r" t="t"/>
                <a:pathLst>
                  <a:path extrusionOk="0" h="1186" w="1394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62" y="1185"/>
                      <a:pt x="798" y="1185"/>
                    </a:cubicBezTo>
                    <a:cubicBezTo>
                      <a:pt x="1120" y="1185"/>
                      <a:pt x="1393" y="923"/>
                      <a:pt x="1393" y="602"/>
                    </a:cubicBezTo>
                    <a:cubicBezTo>
                      <a:pt x="1393" y="238"/>
                      <a:pt x="1098" y="1"/>
                      <a:pt x="7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29"/>
              <p:cNvSpPr/>
              <p:nvPr/>
            </p:nvSpPr>
            <p:spPr>
              <a:xfrm>
                <a:off x="8814523" y="4301099"/>
                <a:ext cx="44660" cy="37964"/>
              </a:xfrm>
              <a:custGeom>
                <a:rect b="b" l="l" r="r" t="t"/>
                <a:pathLst>
                  <a:path extrusionOk="0" h="1185" w="1394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74" y="1185"/>
                      <a:pt x="798" y="1185"/>
                    </a:cubicBezTo>
                    <a:cubicBezTo>
                      <a:pt x="1131" y="1185"/>
                      <a:pt x="1393" y="923"/>
                      <a:pt x="1393" y="601"/>
                    </a:cubicBezTo>
                    <a:cubicBezTo>
                      <a:pt x="1393" y="238"/>
                      <a:pt x="1097" y="1"/>
                      <a:pt x="7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29"/>
              <p:cNvSpPr/>
              <p:nvPr/>
            </p:nvSpPr>
            <p:spPr>
              <a:xfrm>
                <a:off x="8951067" y="4301099"/>
                <a:ext cx="44660" cy="37964"/>
              </a:xfrm>
              <a:custGeom>
                <a:rect b="b" l="l" r="r" t="t"/>
                <a:pathLst>
                  <a:path extrusionOk="0" h="1185" w="1394">
                    <a:moveTo>
                      <a:pt x="792" y="1"/>
                    </a:moveTo>
                    <a:cubicBezTo>
                      <a:pt x="647" y="1"/>
                      <a:pt x="500" y="54"/>
                      <a:pt x="381" y="173"/>
                    </a:cubicBezTo>
                    <a:cubicBezTo>
                      <a:pt x="0" y="554"/>
                      <a:pt x="262" y="1185"/>
                      <a:pt x="798" y="1185"/>
                    </a:cubicBezTo>
                    <a:cubicBezTo>
                      <a:pt x="1120" y="1185"/>
                      <a:pt x="1393" y="923"/>
                      <a:pt x="1393" y="601"/>
                    </a:cubicBezTo>
                    <a:cubicBezTo>
                      <a:pt x="1393" y="238"/>
                      <a:pt x="1098" y="1"/>
                      <a:pt x="7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29"/>
              <p:cNvSpPr/>
              <p:nvPr/>
            </p:nvSpPr>
            <p:spPr>
              <a:xfrm>
                <a:off x="8814523" y="4558328"/>
                <a:ext cx="44660" cy="38221"/>
              </a:xfrm>
              <a:custGeom>
                <a:rect b="b" l="l" r="r" t="t"/>
                <a:pathLst>
                  <a:path extrusionOk="0" h="1193" w="1394">
                    <a:moveTo>
                      <a:pt x="799" y="0"/>
                    </a:moveTo>
                    <a:cubicBezTo>
                      <a:pt x="652" y="0"/>
                      <a:pt x="502" y="56"/>
                      <a:pt x="381" y="180"/>
                    </a:cubicBezTo>
                    <a:cubicBezTo>
                      <a:pt x="0" y="550"/>
                      <a:pt x="274" y="1193"/>
                      <a:pt x="798" y="1193"/>
                    </a:cubicBezTo>
                    <a:cubicBezTo>
                      <a:pt x="1131" y="1193"/>
                      <a:pt x="1393" y="919"/>
                      <a:pt x="1393" y="597"/>
                    </a:cubicBezTo>
                    <a:cubicBezTo>
                      <a:pt x="1393" y="237"/>
                      <a:pt x="1102" y="0"/>
                      <a:pt x="7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29"/>
              <p:cNvSpPr/>
              <p:nvPr/>
            </p:nvSpPr>
            <p:spPr>
              <a:xfrm>
                <a:off x="8951067" y="4558328"/>
                <a:ext cx="44660" cy="38221"/>
              </a:xfrm>
              <a:custGeom>
                <a:rect b="b" l="l" r="r" t="t"/>
                <a:pathLst>
                  <a:path extrusionOk="0" h="1193" w="1394">
                    <a:moveTo>
                      <a:pt x="799" y="0"/>
                    </a:moveTo>
                    <a:cubicBezTo>
                      <a:pt x="652" y="0"/>
                      <a:pt x="502" y="56"/>
                      <a:pt x="381" y="180"/>
                    </a:cubicBezTo>
                    <a:cubicBezTo>
                      <a:pt x="0" y="550"/>
                      <a:pt x="262" y="1193"/>
                      <a:pt x="798" y="1193"/>
                    </a:cubicBezTo>
                    <a:cubicBezTo>
                      <a:pt x="1120" y="1193"/>
                      <a:pt x="1393" y="919"/>
                      <a:pt x="1393" y="597"/>
                    </a:cubicBezTo>
                    <a:cubicBezTo>
                      <a:pt x="1393" y="237"/>
                      <a:pt x="1102" y="0"/>
                      <a:pt x="7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74" name="Google Shape;774;p29"/>
          <p:cNvGrpSpPr/>
          <p:nvPr/>
        </p:nvGrpSpPr>
        <p:grpSpPr>
          <a:xfrm>
            <a:off x="6748873" y="3004439"/>
            <a:ext cx="1033645" cy="1068331"/>
            <a:chOff x="409655" y="-867470"/>
            <a:chExt cx="775233" cy="801248"/>
          </a:xfrm>
        </p:grpSpPr>
        <p:sp>
          <p:nvSpPr>
            <p:cNvPr id="775" name="Google Shape;775;p29"/>
            <p:cNvSpPr/>
            <p:nvPr/>
          </p:nvSpPr>
          <p:spPr>
            <a:xfrm flipH="1">
              <a:off x="599557" y="-651541"/>
              <a:ext cx="585319" cy="585319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29"/>
            <p:cNvSpPr/>
            <p:nvPr/>
          </p:nvSpPr>
          <p:spPr>
            <a:xfrm flipH="1">
              <a:off x="1103666" y="-818353"/>
              <a:ext cx="81222" cy="81222"/>
            </a:xfrm>
            <a:custGeom>
              <a:rect b="b" l="l" r="r" t="t"/>
              <a:pathLst>
                <a:path extrusionOk="0" h="2537" w="2537">
                  <a:moveTo>
                    <a:pt x="1" y="1"/>
                  </a:moveTo>
                  <a:lnTo>
                    <a:pt x="1" y="2537"/>
                  </a:lnTo>
                  <a:lnTo>
                    <a:pt x="2537" y="2537"/>
                  </a:lnTo>
                  <a:lnTo>
                    <a:pt x="25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77" name="Google Shape;777;p29"/>
            <p:cNvGrpSpPr/>
            <p:nvPr/>
          </p:nvGrpSpPr>
          <p:grpSpPr>
            <a:xfrm>
              <a:off x="409655" y="-867470"/>
              <a:ext cx="594159" cy="214210"/>
              <a:chOff x="5038805" y="1904305"/>
              <a:chExt cx="594159" cy="214210"/>
            </a:xfrm>
          </p:grpSpPr>
          <p:sp>
            <p:nvSpPr>
              <p:cNvPr id="778" name="Google Shape;778;p29"/>
              <p:cNvSpPr/>
              <p:nvPr/>
            </p:nvSpPr>
            <p:spPr>
              <a:xfrm flipH="1">
                <a:off x="5047826" y="1955727"/>
                <a:ext cx="585138" cy="79685"/>
              </a:xfrm>
              <a:custGeom>
                <a:rect b="b" l="l" r="r" t="t"/>
                <a:pathLst>
                  <a:path extrusionOk="0" h="2489" w="18277">
                    <a:moveTo>
                      <a:pt x="1869" y="0"/>
                    </a:moveTo>
                    <a:lnTo>
                      <a:pt x="0" y="1893"/>
                    </a:lnTo>
                    <a:lnTo>
                      <a:pt x="322" y="2215"/>
                    </a:lnTo>
                    <a:lnTo>
                      <a:pt x="1869" y="655"/>
                    </a:lnTo>
                    <a:lnTo>
                      <a:pt x="3691" y="2488"/>
                    </a:lnTo>
                    <a:lnTo>
                      <a:pt x="5501" y="655"/>
                    </a:lnTo>
                    <a:lnTo>
                      <a:pt x="7322" y="2488"/>
                    </a:lnTo>
                    <a:lnTo>
                      <a:pt x="9144" y="655"/>
                    </a:lnTo>
                    <a:lnTo>
                      <a:pt x="10954" y="2488"/>
                    </a:lnTo>
                    <a:lnTo>
                      <a:pt x="12775" y="655"/>
                    </a:lnTo>
                    <a:lnTo>
                      <a:pt x="14585" y="2488"/>
                    </a:lnTo>
                    <a:lnTo>
                      <a:pt x="16407" y="655"/>
                    </a:lnTo>
                    <a:lnTo>
                      <a:pt x="17955" y="2215"/>
                    </a:lnTo>
                    <a:lnTo>
                      <a:pt x="18276" y="1893"/>
                    </a:lnTo>
                    <a:lnTo>
                      <a:pt x="16407" y="0"/>
                    </a:lnTo>
                    <a:lnTo>
                      <a:pt x="14585" y="1846"/>
                    </a:lnTo>
                    <a:lnTo>
                      <a:pt x="12775" y="0"/>
                    </a:lnTo>
                    <a:lnTo>
                      <a:pt x="10954" y="1846"/>
                    </a:lnTo>
                    <a:lnTo>
                      <a:pt x="9132" y="0"/>
                    </a:lnTo>
                    <a:lnTo>
                      <a:pt x="7322" y="1846"/>
                    </a:lnTo>
                    <a:lnTo>
                      <a:pt x="5501" y="0"/>
                    </a:lnTo>
                    <a:lnTo>
                      <a:pt x="3691" y="1846"/>
                    </a:lnTo>
                    <a:lnTo>
                      <a:pt x="186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29"/>
              <p:cNvSpPr/>
              <p:nvPr/>
            </p:nvSpPr>
            <p:spPr>
              <a:xfrm rot="-2546309">
                <a:off x="5065809" y="1940062"/>
                <a:ext cx="161382" cy="142695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80" name="Google Shape;780;p29"/>
          <p:cNvGrpSpPr/>
          <p:nvPr/>
        </p:nvGrpSpPr>
        <p:grpSpPr>
          <a:xfrm>
            <a:off x="9547390" y="2968406"/>
            <a:ext cx="792213" cy="1104369"/>
            <a:chOff x="-3691295" y="477830"/>
            <a:chExt cx="594159" cy="828276"/>
          </a:xfrm>
        </p:grpSpPr>
        <p:sp>
          <p:nvSpPr>
            <p:cNvPr id="781" name="Google Shape;781;p29"/>
            <p:cNvSpPr/>
            <p:nvPr/>
          </p:nvSpPr>
          <p:spPr>
            <a:xfrm flipH="1">
              <a:off x="-3686880" y="720787"/>
              <a:ext cx="585319" cy="585319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82" name="Google Shape;782;p29"/>
            <p:cNvGrpSpPr/>
            <p:nvPr/>
          </p:nvGrpSpPr>
          <p:grpSpPr>
            <a:xfrm>
              <a:off x="-3691295" y="477830"/>
              <a:ext cx="594159" cy="214210"/>
              <a:chOff x="5038805" y="1904305"/>
              <a:chExt cx="594159" cy="214210"/>
            </a:xfrm>
          </p:grpSpPr>
          <p:sp>
            <p:nvSpPr>
              <p:cNvPr id="783" name="Google Shape;783;p29"/>
              <p:cNvSpPr/>
              <p:nvPr/>
            </p:nvSpPr>
            <p:spPr>
              <a:xfrm flipH="1">
                <a:off x="5047826" y="1955727"/>
                <a:ext cx="585138" cy="79685"/>
              </a:xfrm>
              <a:custGeom>
                <a:rect b="b" l="l" r="r" t="t"/>
                <a:pathLst>
                  <a:path extrusionOk="0" h="2489" w="18277">
                    <a:moveTo>
                      <a:pt x="1869" y="0"/>
                    </a:moveTo>
                    <a:lnTo>
                      <a:pt x="0" y="1893"/>
                    </a:lnTo>
                    <a:lnTo>
                      <a:pt x="322" y="2215"/>
                    </a:lnTo>
                    <a:lnTo>
                      <a:pt x="1869" y="655"/>
                    </a:lnTo>
                    <a:lnTo>
                      <a:pt x="3691" y="2488"/>
                    </a:lnTo>
                    <a:lnTo>
                      <a:pt x="5501" y="655"/>
                    </a:lnTo>
                    <a:lnTo>
                      <a:pt x="7322" y="2488"/>
                    </a:lnTo>
                    <a:lnTo>
                      <a:pt x="9144" y="655"/>
                    </a:lnTo>
                    <a:lnTo>
                      <a:pt x="10954" y="2488"/>
                    </a:lnTo>
                    <a:lnTo>
                      <a:pt x="12775" y="655"/>
                    </a:lnTo>
                    <a:lnTo>
                      <a:pt x="14585" y="2488"/>
                    </a:lnTo>
                    <a:lnTo>
                      <a:pt x="16407" y="655"/>
                    </a:lnTo>
                    <a:lnTo>
                      <a:pt x="17955" y="2215"/>
                    </a:lnTo>
                    <a:lnTo>
                      <a:pt x="18276" y="1893"/>
                    </a:lnTo>
                    <a:lnTo>
                      <a:pt x="16407" y="0"/>
                    </a:lnTo>
                    <a:lnTo>
                      <a:pt x="14585" y="1846"/>
                    </a:lnTo>
                    <a:lnTo>
                      <a:pt x="12775" y="0"/>
                    </a:lnTo>
                    <a:lnTo>
                      <a:pt x="10954" y="1846"/>
                    </a:lnTo>
                    <a:lnTo>
                      <a:pt x="9132" y="0"/>
                    </a:lnTo>
                    <a:lnTo>
                      <a:pt x="7322" y="1846"/>
                    </a:lnTo>
                    <a:lnTo>
                      <a:pt x="5501" y="0"/>
                    </a:lnTo>
                    <a:lnTo>
                      <a:pt x="3691" y="1846"/>
                    </a:lnTo>
                    <a:lnTo>
                      <a:pt x="1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29"/>
              <p:cNvSpPr/>
              <p:nvPr/>
            </p:nvSpPr>
            <p:spPr>
              <a:xfrm rot="-2546309">
                <a:off x="5065809" y="1940062"/>
                <a:ext cx="161382" cy="142695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85" name="Google Shape;785;p29"/>
            <p:cNvSpPr/>
            <p:nvPr/>
          </p:nvSpPr>
          <p:spPr>
            <a:xfrm flipH="1">
              <a:off x="-3686865" y="532005"/>
              <a:ext cx="106225" cy="105840"/>
            </a:xfrm>
            <a:custGeom>
              <a:rect b="b" l="l" r="r" t="t"/>
              <a:pathLst>
                <a:path extrusionOk="0" h="3299" w="3311">
                  <a:moveTo>
                    <a:pt x="525" y="1"/>
                  </a:moveTo>
                  <a:lnTo>
                    <a:pt x="1" y="524"/>
                  </a:lnTo>
                  <a:lnTo>
                    <a:pt x="1132" y="1656"/>
                  </a:lnTo>
                  <a:lnTo>
                    <a:pt x="1" y="2775"/>
                  </a:lnTo>
                  <a:lnTo>
                    <a:pt x="525" y="3299"/>
                  </a:lnTo>
                  <a:lnTo>
                    <a:pt x="1656" y="2179"/>
                  </a:lnTo>
                  <a:lnTo>
                    <a:pt x="2775" y="3299"/>
                  </a:lnTo>
                  <a:lnTo>
                    <a:pt x="3311" y="2775"/>
                  </a:lnTo>
                  <a:lnTo>
                    <a:pt x="2180" y="1656"/>
                  </a:lnTo>
                  <a:lnTo>
                    <a:pt x="3311" y="524"/>
                  </a:lnTo>
                  <a:lnTo>
                    <a:pt x="2775" y="1"/>
                  </a:lnTo>
                  <a:lnTo>
                    <a:pt x="1656" y="1132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6" name="Google Shape;786;p29"/>
          <p:cNvGrpSpPr/>
          <p:nvPr/>
        </p:nvGrpSpPr>
        <p:grpSpPr>
          <a:xfrm flipH="1">
            <a:off x="132149" y="6235259"/>
            <a:ext cx="172700" cy="495967"/>
            <a:chOff x="179009" y="2072968"/>
            <a:chExt cx="190870" cy="548151"/>
          </a:xfrm>
        </p:grpSpPr>
        <p:sp>
          <p:nvSpPr>
            <p:cNvPr id="787" name="Google Shape;787;p29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29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9" name="Google Shape;789;p29"/>
          <p:cNvGrpSpPr/>
          <p:nvPr/>
        </p:nvGrpSpPr>
        <p:grpSpPr>
          <a:xfrm>
            <a:off x="92269" y="196427"/>
            <a:ext cx="252453" cy="411621"/>
            <a:chOff x="8814523" y="4301099"/>
            <a:chExt cx="181204" cy="295450"/>
          </a:xfrm>
        </p:grpSpPr>
        <p:sp>
          <p:nvSpPr>
            <p:cNvPr id="790" name="Google Shape;790;p29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29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29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29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29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29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96" name="Google Shape;796;p29"/>
          <p:cNvSpPr/>
          <p:nvPr/>
        </p:nvSpPr>
        <p:spPr>
          <a:xfrm flipH="1">
            <a:off x="11870103" y="6144765"/>
            <a:ext cx="192928" cy="192979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29"/>
          <p:cNvSpPr/>
          <p:nvPr/>
        </p:nvSpPr>
        <p:spPr>
          <a:xfrm flipH="1">
            <a:off x="11866299" y="6454141"/>
            <a:ext cx="200532" cy="200907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29"/>
          <p:cNvSpPr/>
          <p:nvPr/>
        </p:nvSpPr>
        <p:spPr>
          <a:xfrm>
            <a:off x="11862684" y="518984"/>
            <a:ext cx="172800" cy="172800"/>
          </a:xfrm>
          <a:prstGeom prst="ellipse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29"/>
          <p:cNvSpPr/>
          <p:nvPr/>
        </p:nvSpPr>
        <p:spPr>
          <a:xfrm flipH="1" rot="2700000">
            <a:off x="11852575" y="163068"/>
            <a:ext cx="192924" cy="192973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2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30"/>
          <p:cNvSpPr txBox="1"/>
          <p:nvPr>
            <p:ph idx="1" type="subTitle"/>
          </p:nvPr>
        </p:nvSpPr>
        <p:spPr>
          <a:xfrm>
            <a:off x="4459833" y="3888967"/>
            <a:ext cx="6551600" cy="6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802" name="Google Shape;802;p30"/>
          <p:cNvSpPr txBox="1"/>
          <p:nvPr>
            <p:ph type="title"/>
          </p:nvPr>
        </p:nvSpPr>
        <p:spPr>
          <a:xfrm>
            <a:off x="4459833" y="2458567"/>
            <a:ext cx="6551600" cy="13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/>
        </p:txBody>
      </p:sp>
      <p:sp>
        <p:nvSpPr>
          <p:cNvPr id="803" name="Google Shape;803;p30"/>
          <p:cNvSpPr/>
          <p:nvPr/>
        </p:nvSpPr>
        <p:spPr>
          <a:xfrm flipH="1">
            <a:off x="1150137" y="5662145"/>
            <a:ext cx="111048" cy="111048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30"/>
          <p:cNvSpPr/>
          <p:nvPr/>
        </p:nvSpPr>
        <p:spPr>
          <a:xfrm flipH="1">
            <a:off x="213500" y="5665183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5" name="Google Shape;805;p30"/>
          <p:cNvGrpSpPr/>
          <p:nvPr/>
        </p:nvGrpSpPr>
        <p:grpSpPr>
          <a:xfrm flipH="1">
            <a:off x="196869" y="6162977"/>
            <a:ext cx="284767" cy="464435"/>
            <a:chOff x="191876" y="116083"/>
            <a:chExt cx="213575" cy="348326"/>
          </a:xfrm>
        </p:grpSpPr>
        <p:sp>
          <p:nvSpPr>
            <p:cNvPr id="806" name="Google Shape;806;p30"/>
            <p:cNvSpPr/>
            <p:nvPr/>
          </p:nvSpPr>
          <p:spPr>
            <a:xfrm>
              <a:off x="352794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191876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352794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191876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352794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191876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2" name="Google Shape;812;p30"/>
          <p:cNvGrpSpPr/>
          <p:nvPr/>
        </p:nvGrpSpPr>
        <p:grpSpPr>
          <a:xfrm>
            <a:off x="2049117" y="3458561"/>
            <a:ext cx="2427572" cy="2673077"/>
            <a:chOff x="143428" y="791782"/>
            <a:chExt cx="1170704" cy="1289100"/>
          </a:xfrm>
        </p:grpSpPr>
        <p:grpSp>
          <p:nvGrpSpPr>
            <p:cNvPr id="813" name="Google Shape;813;p30"/>
            <p:cNvGrpSpPr/>
            <p:nvPr/>
          </p:nvGrpSpPr>
          <p:grpSpPr>
            <a:xfrm>
              <a:off x="143428" y="855893"/>
              <a:ext cx="1165832" cy="1165529"/>
              <a:chOff x="3372319" y="4143117"/>
              <a:chExt cx="1482115" cy="1481730"/>
            </a:xfrm>
          </p:grpSpPr>
          <p:sp>
            <p:nvSpPr>
              <p:cNvPr id="814" name="Google Shape;814;p30"/>
              <p:cNvSpPr/>
              <p:nvPr/>
            </p:nvSpPr>
            <p:spPr>
              <a:xfrm>
                <a:off x="3372319" y="4143117"/>
                <a:ext cx="1482115" cy="1481730"/>
              </a:xfrm>
              <a:custGeom>
                <a:rect b="b" l="l" r="r" t="t"/>
                <a:pathLst>
                  <a:path extrusionOk="0" h="46185" w="46197">
                    <a:moveTo>
                      <a:pt x="23099" y="191"/>
                    </a:moveTo>
                    <a:cubicBezTo>
                      <a:pt x="35719" y="191"/>
                      <a:pt x="45994" y="10466"/>
                      <a:pt x="45994" y="23087"/>
                    </a:cubicBezTo>
                    <a:cubicBezTo>
                      <a:pt x="45994" y="35719"/>
                      <a:pt x="35719" y="45994"/>
                      <a:pt x="23099" y="45994"/>
                    </a:cubicBezTo>
                    <a:cubicBezTo>
                      <a:pt x="10466" y="45994"/>
                      <a:pt x="203" y="35719"/>
                      <a:pt x="203" y="23087"/>
                    </a:cubicBezTo>
                    <a:cubicBezTo>
                      <a:pt x="203" y="10466"/>
                      <a:pt x="10466" y="191"/>
                      <a:pt x="23099" y="191"/>
                    </a:cubicBezTo>
                    <a:close/>
                    <a:moveTo>
                      <a:pt x="23099" y="0"/>
                    </a:moveTo>
                    <a:cubicBezTo>
                      <a:pt x="10359" y="0"/>
                      <a:pt x="0" y="10359"/>
                      <a:pt x="0" y="23087"/>
                    </a:cubicBezTo>
                    <a:cubicBezTo>
                      <a:pt x="0" y="35826"/>
                      <a:pt x="10359" y="46185"/>
                      <a:pt x="23099" y="46185"/>
                    </a:cubicBezTo>
                    <a:cubicBezTo>
                      <a:pt x="35826" y="46185"/>
                      <a:pt x="46197" y="35826"/>
                      <a:pt x="46197" y="23087"/>
                    </a:cubicBezTo>
                    <a:cubicBezTo>
                      <a:pt x="46197" y="10359"/>
                      <a:pt x="35838" y="0"/>
                      <a:pt x="2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p30"/>
              <p:cNvSpPr/>
              <p:nvPr/>
            </p:nvSpPr>
            <p:spPr>
              <a:xfrm>
                <a:off x="3416240" y="4187038"/>
                <a:ext cx="1394273" cy="1393888"/>
              </a:xfrm>
              <a:custGeom>
                <a:rect b="b" l="l" r="r" t="t"/>
                <a:pathLst>
                  <a:path extrusionOk="0" h="43447" w="43459">
                    <a:moveTo>
                      <a:pt x="21730" y="191"/>
                    </a:moveTo>
                    <a:cubicBezTo>
                      <a:pt x="33600" y="191"/>
                      <a:pt x="43256" y="9847"/>
                      <a:pt x="43256" y="21718"/>
                    </a:cubicBezTo>
                    <a:cubicBezTo>
                      <a:pt x="43256" y="33600"/>
                      <a:pt x="33600" y="43256"/>
                      <a:pt x="21730" y="43256"/>
                    </a:cubicBezTo>
                    <a:cubicBezTo>
                      <a:pt x="9859" y="43256"/>
                      <a:pt x="203" y="33600"/>
                      <a:pt x="203" y="21718"/>
                    </a:cubicBezTo>
                    <a:cubicBezTo>
                      <a:pt x="203" y="9847"/>
                      <a:pt x="9859" y="191"/>
                      <a:pt x="21730" y="191"/>
                    </a:cubicBezTo>
                    <a:close/>
                    <a:moveTo>
                      <a:pt x="21730" y="1"/>
                    </a:moveTo>
                    <a:cubicBezTo>
                      <a:pt x="9752" y="1"/>
                      <a:pt x="1" y="9740"/>
                      <a:pt x="1" y="21718"/>
                    </a:cubicBezTo>
                    <a:cubicBezTo>
                      <a:pt x="1" y="33707"/>
                      <a:pt x="9752" y="43446"/>
                      <a:pt x="21730" y="43446"/>
                    </a:cubicBezTo>
                    <a:cubicBezTo>
                      <a:pt x="33707" y="43446"/>
                      <a:pt x="43459" y="33707"/>
                      <a:pt x="43459" y="21718"/>
                    </a:cubicBezTo>
                    <a:cubicBezTo>
                      <a:pt x="43459" y="9740"/>
                      <a:pt x="33707" y="1"/>
                      <a:pt x="217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30"/>
              <p:cNvSpPr/>
              <p:nvPr/>
            </p:nvSpPr>
            <p:spPr>
              <a:xfrm>
                <a:off x="3460161" y="4230959"/>
                <a:ext cx="1306431" cy="1306046"/>
              </a:xfrm>
              <a:custGeom>
                <a:rect b="b" l="l" r="r" t="t"/>
                <a:pathLst>
                  <a:path extrusionOk="0" h="40709" w="40721">
                    <a:moveTo>
                      <a:pt x="20361" y="191"/>
                    </a:moveTo>
                    <a:cubicBezTo>
                      <a:pt x="31481" y="191"/>
                      <a:pt x="40518" y="9240"/>
                      <a:pt x="40518" y="20361"/>
                    </a:cubicBezTo>
                    <a:cubicBezTo>
                      <a:pt x="40518" y="31469"/>
                      <a:pt x="31481" y="40518"/>
                      <a:pt x="20361" y="40518"/>
                    </a:cubicBezTo>
                    <a:cubicBezTo>
                      <a:pt x="9240" y="40518"/>
                      <a:pt x="203" y="31469"/>
                      <a:pt x="203" y="20361"/>
                    </a:cubicBezTo>
                    <a:cubicBezTo>
                      <a:pt x="203" y="9240"/>
                      <a:pt x="9240" y="191"/>
                      <a:pt x="20361" y="191"/>
                    </a:cubicBezTo>
                    <a:close/>
                    <a:moveTo>
                      <a:pt x="20361" y="1"/>
                    </a:moveTo>
                    <a:cubicBezTo>
                      <a:pt x="9133" y="1"/>
                      <a:pt x="1" y="9121"/>
                      <a:pt x="1" y="20349"/>
                    </a:cubicBezTo>
                    <a:cubicBezTo>
                      <a:pt x="1" y="31576"/>
                      <a:pt x="9133" y="40708"/>
                      <a:pt x="20361" y="40708"/>
                    </a:cubicBezTo>
                    <a:cubicBezTo>
                      <a:pt x="31588" y="40708"/>
                      <a:pt x="40720" y="31576"/>
                      <a:pt x="40720" y="20349"/>
                    </a:cubicBezTo>
                    <a:cubicBezTo>
                      <a:pt x="40720" y="9133"/>
                      <a:pt x="31588" y="1"/>
                      <a:pt x="20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30"/>
              <p:cNvSpPr/>
              <p:nvPr/>
            </p:nvSpPr>
            <p:spPr>
              <a:xfrm>
                <a:off x="3455958" y="4274751"/>
                <a:ext cx="1266713" cy="1218686"/>
              </a:xfrm>
              <a:custGeom>
                <a:rect b="b" l="l" r="r" t="t"/>
                <a:pathLst>
                  <a:path extrusionOk="0" h="37986" w="39483">
                    <a:moveTo>
                      <a:pt x="20492" y="196"/>
                    </a:moveTo>
                    <a:cubicBezTo>
                      <a:pt x="30862" y="208"/>
                      <a:pt x="39268" y="8613"/>
                      <a:pt x="39280" y="18984"/>
                    </a:cubicBezTo>
                    <a:cubicBezTo>
                      <a:pt x="39280" y="26592"/>
                      <a:pt x="34708" y="33438"/>
                      <a:pt x="27683" y="36355"/>
                    </a:cubicBezTo>
                    <a:cubicBezTo>
                      <a:pt x="25358" y="37316"/>
                      <a:pt x="22916" y="37784"/>
                      <a:pt x="20496" y="37784"/>
                    </a:cubicBezTo>
                    <a:cubicBezTo>
                      <a:pt x="15604" y="37784"/>
                      <a:pt x="10797" y="35875"/>
                      <a:pt x="7204" y="32283"/>
                    </a:cubicBezTo>
                    <a:cubicBezTo>
                      <a:pt x="1823" y="26901"/>
                      <a:pt x="215" y="18817"/>
                      <a:pt x="3132" y="11792"/>
                    </a:cubicBezTo>
                    <a:cubicBezTo>
                      <a:pt x="6037" y="4779"/>
                      <a:pt x="12884" y="196"/>
                      <a:pt x="20492" y="196"/>
                    </a:cubicBezTo>
                    <a:close/>
                    <a:moveTo>
                      <a:pt x="20497" y="0"/>
                    </a:moveTo>
                    <a:cubicBezTo>
                      <a:pt x="15553" y="0"/>
                      <a:pt x="10694" y="1932"/>
                      <a:pt x="7061" y="5565"/>
                    </a:cubicBezTo>
                    <a:cubicBezTo>
                      <a:pt x="1632" y="10995"/>
                      <a:pt x="1" y="19162"/>
                      <a:pt x="2942" y="26258"/>
                    </a:cubicBezTo>
                    <a:cubicBezTo>
                      <a:pt x="5883" y="33354"/>
                      <a:pt x="12812" y="37986"/>
                      <a:pt x="20492" y="37986"/>
                    </a:cubicBezTo>
                    <a:cubicBezTo>
                      <a:pt x="30969" y="37962"/>
                      <a:pt x="39470" y="29473"/>
                      <a:pt x="39482" y="18996"/>
                    </a:cubicBezTo>
                    <a:cubicBezTo>
                      <a:pt x="39482" y="11304"/>
                      <a:pt x="34851" y="4387"/>
                      <a:pt x="27754" y="1446"/>
                    </a:cubicBezTo>
                    <a:cubicBezTo>
                      <a:pt x="25406" y="473"/>
                      <a:pt x="22941" y="0"/>
                      <a:pt x="204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30"/>
              <p:cNvSpPr/>
              <p:nvPr/>
            </p:nvSpPr>
            <p:spPr>
              <a:xfrm>
                <a:off x="3503344" y="4318608"/>
                <a:ext cx="1175374" cy="1130908"/>
              </a:xfrm>
              <a:custGeom>
                <a:rect b="b" l="l" r="r" t="t"/>
                <a:pathLst>
                  <a:path extrusionOk="0" h="35250" w="36636">
                    <a:moveTo>
                      <a:pt x="19015" y="198"/>
                    </a:moveTo>
                    <a:cubicBezTo>
                      <a:pt x="28635" y="210"/>
                      <a:pt x="36433" y="8008"/>
                      <a:pt x="36433" y="17617"/>
                    </a:cubicBezTo>
                    <a:cubicBezTo>
                      <a:pt x="36433" y="24665"/>
                      <a:pt x="32195" y="31023"/>
                      <a:pt x="25682" y="33726"/>
                    </a:cubicBezTo>
                    <a:cubicBezTo>
                      <a:pt x="23528" y="34616"/>
                      <a:pt x="21266" y="35049"/>
                      <a:pt x="19024" y="35049"/>
                    </a:cubicBezTo>
                    <a:cubicBezTo>
                      <a:pt x="14488" y="35049"/>
                      <a:pt x="10030" y="33278"/>
                      <a:pt x="6692" y="29940"/>
                    </a:cubicBezTo>
                    <a:cubicBezTo>
                      <a:pt x="1703" y="24963"/>
                      <a:pt x="215" y="17462"/>
                      <a:pt x="2917" y="10949"/>
                    </a:cubicBezTo>
                    <a:cubicBezTo>
                      <a:pt x="5608" y="4436"/>
                      <a:pt x="11966" y="198"/>
                      <a:pt x="19015" y="198"/>
                    </a:cubicBezTo>
                    <a:close/>
                    <a:moveTo>
                      <a:pt x="19021" y="1"/>
                    </a:moveTo>
                    <a:cubicBezTo>
                      <a:pt x="14435" y="1"/>
                      <a:pt x="9927" y="1793"/>
                      <a:pt x="6549" y="5163"/>
                    </a:cubicBezTo>
                    <a:cubicBezTo>
                      <a:pt x="1512" y="10199"/>
                      <a:pt x="0" y="17783"/>
                      <a:pt x="2727" y="24367"/>
                    </a:cubicBezTo>
                    <a:cubicBezTo>
                      <a:pt x="5465" y="30952"/>
                      <a:pt x="11883" y="35250"/>
                      <a:pt x="19015" y="35250"/>
                    </a:cubicBezTo>
                    <a:cubicBezTo>
                      <a:pt x="28742" y="35238"/>
                      <a:pt x="36624" y="27356"/>
                      <a:pt x="36636" y="17617"/>
                    </a:cubicBezTo>
                    <a:cubicBezTo>
                      <a:pt x="36636" y="10497"/>
                      <a:pt x="32338" y="4067"/>
                      <a:pt x="25754" y="1341"/>
                    </a:cubicBezTo>
                    <a:cubicBezTo>
                      <a:pt x="23575" y="439"/>
                      <a:pt x="21289" y="1"/>
                      <a:pt x="1902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30"/>
              <p:cNvSpPr/>
              <p:nvPr/>
            </p:nvSpPr>
            <p:spPr>
              <a:xfrm>
                <a:off x="3550698" y="4362497"/>
                <a:ext cx="1084100" cy="1043098"/>
              </a:xfrm>
              <a:custGeom>
                <a:rect b="b" l="l" r="r" t="t"/>
                <a:pathLst>
                  <a:path extrusionOk="0" h="32513" w="33791">
                    <a:moveTo>
                      <a:pt x="17539" y="199"/>
                    </a:moveTo>
                    <a:cubicBezTo>
                      <a:pt x="26397" y="211"/>
                      <a:pt x="33588" y="7390"/>
                      <a:pt x="33588" y="16249"/>
                    </a:cubicBezTo>
                    <a:cubicBezTo>
                      <a:pt x="33588" y="22749"/>
                      <a:pt x="29683" y="28607"/>
                      <a:pt x="23682" y="31084"/>
                    </a:cubicBezTo>
                    <a:cubicBezTo>
                      <a:pt x="21693" y="31909"/>
                      <a:pt x="19604" y="32310"/>
                      <a:pt x="17533" y="32310"/>
                    </a:cubicBezTo>
                    <a:cubicBezTo>
                      <a:pt x="13357" y="32310"/>
                      <a:pt x="9252" y="30679"/>
                      <a:pt x="6180" y="27607"/>
                    </a:cubicBezTo>
                    <a:cubicBezTo>
                      <a:pt x="1596" y="23011"/>
                      <a:pt x="215" y="16106"/>
                      <a:pt x="2703" y="10105"/>
                    </a:cubicBezTo>
                    <a:cubicBezTo>
                      <a:pt x="5192" y="4104"/>
                      <a:pt x="11038" y="199"/>
                      <a:pt x="17539" y="199"/>
                    </a:cubicBezTo>
                    <a:close/>
                    <a:moveTo>
                      <a:pt x="17544" y="0"/>
                    </a:moveTo>
                    <a:cubicBezTo>
                      <a:pt x="13314" y="0"/>
                      <a:pt x="9156" y="1652"/>
                      <a:pt x="6049" y="4759"/>
                    </a:cubicBezTo>
                    <a:cubicBezTo>
                      <a:pt x="1394" y="9414"/>
                      <a:pt x="1" y="16403"/>
                      <a:pt x="2525" y="22476"/>
                    </a:cubicBezTo>
                    <a:cubicBezTo>
                      <a:pt x="5037" y="28548"/>
                      <a:pt x="10966" y="32513"/>
                      <a:pt x="17539" y="32513"/>
                    </a:cubicBezTo>
                    <a:cubicBezTo>
                      <a:pt x="26516" y="32501"/>
                      <a:pt x="33779" y="25226"/>
                      <a:pt x="33791" y="16249"/>
                    </a:cubicBezTo>
                    <a:cubicBezTo>
                      <a:pt x="33791" y="9676"/>
                      <a:pt x="29826" y="3747"/>
                      <a:pt x="23754" y="1235"/>
                    </a:cubicBezTo>
                    <a:cubicBezTo>
                      <a:pt x="21745" y="404"/>
                      <a:pt x="19636" y="0"/>
                      <a:pt x="1754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30"/>
              <p:cNvSpPr/>
              <p:nvPr/>
            </p:nvSpPr>
            <p:spPr>
              <a:xfrm>
                <a:off x="3598084" y="4406354"/>
                <a:ext cx="992793" cy="955321"/>
              </a:xfrm>
              <a:custGeom>
                <a:rect b="b" l="l" r="r" t="t"/>
                <a:pathLst>
                  <a:path extrusionOk="0" h="29777" w="30945">
                    <a:moveTo>
                      <a:pt x="16062" y="201"/>
                    </a:moveTo>
                    <a:cubicBezTo>
                      <a:pt x="24170" y="213"/>
                      <a:pt x="30742" y="6773"/>
                      <a:pt x="30754" y="14894"/>
                    </a:cubicBezTo>
                    <a:cubicBezTo>
                      <a:pt x="30754" y="20835"/>
                      <a:pt x="27170" y="26181"/>
                      <a:pt x="21681" y="28455"/>
                    </a:cubicBezTo>
                    <a:cubicBezTo>
                      <a:pt x="19862" y="29209"/>
                      <a:pt x="17950" y="29575"/>
                      <a:pt x="16055" y="29575"/>
                    </a:cubicBezTo>
                    <a:cubicBezTo>
                      <a:pt x="12235" y="29575"/>
                      <a:pt x="8481" y="28085"/>
                      <a:pt x="5679" y="25276"/>
                    </a:cubicBezTo>
                    <a:cubicBezTo>
                      <a:pt x="1476" y="21073"/>
                      <a:pt x="214" y="14751"/>
                      <a:pt x="2488" y="9262"/>
                    </a:cubicBezTo>
                    <a:cubicBezTo>
                      <a:pt x="4763" y="3773"/>
                      <a:pt x="10120" y="201"/>
                      <a:pt x="16062" y="201"/>
                    </a:cubicBezTo>
                    <a:close/>
                    <a:moveTo>
                      <a:pt x="16066" y="1"/>
                    </a:moveTo>
                    <a:cubicBezTo>
                      <a:pt x="12191" y="1"/>
                      <a:pt x="8381" y="1512"/>
                      <a:pt x="5536" y="4357"/>
                    </a:cubicBezTo>
                    <a:cubicBezTo>
                      <a:pt x="1274" y="8619"/>
                      <a:pt x="0" y="15024"/>
                      <a:pt x="2310" y="20585"/>
                    </a:cubicBezTo>
                    <a:cubicBezTo>
                      <a:pt x="4608" y="26145"/>
                      <a:pt x="10037" y="29776"/>
                      <a:pt x="16062" y="29776"/>
                    </a:cubicBezTo>
                    <a:cubicBezTo>
                      <a:pt x="24277" y="29764"/>
                      <a:pt x="30933" y="23109"/>
                      <a:pt x="30944" y="14882"/>
                    </a:cubicBezTo>
                    <a:cubicBezTo>
                      <a:pt x="30944" y="8869"/>
                      <a:pt x="27325" y="3440"/>
                      <a:pt x="21753" y="1130"/>
                    </a:cubicBezTo>
                    <a:cubicBezTo>
                      <a:pt x="19914" y="370"/>
                      <a:pt x="17982" y="1"/>
                      <a:pt x="16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30"/>
              <p:cNvSpPr/>
              <p:nvPr/>
            </p:nvSpPr>
            <p:spPr>
              <a:xfrm>
                <a:off x="3645437" y="4450339"/>
                <a:ext cx="901518" cy="867415"/>
              </a:xfrm>
              <a:custGeom>
                <a:rect b="b" l="l" r="r" t="t"/>
                <a:pathLst>
                  <a:path extrusionOk="0" h="27037" w="28100">
                    <a:moveTo>
                      <a:pt x="14586" y="199"/>
                    </a:moveTo>
                    <a:cubicBezTo>
                      <a:pt x="21944" y="199"/>
                      <a:pt x="27897" y="6164"/>
                      <a:pt x="27909" y="13523"/>
                    </a:cubicBezTo>
                    <a:cubicBezTo>
                      <a:pt x="27909" y="18904"/>
                      <a:pt x="24658" y="23762"/>
                      <a:pt x="19681" y="25822"/>
                    </a:cubicBezTo>
                    <a:cubicBezTo>
                      <a:pt x="18031" y="26505"/>
                      <a:pt x="16299" y="26837"/>
                      <a:pt x="14581" y="26837"/>
                    </a:cubicBezTo>
                    <a:cubicBezTo>
                      <a:pt x="11118" y="26837"/>
                      <a:pt x="7714" y="25487"/>
                      <a:pt x="5168" y="22940"/>
                    </a:cubicBezTo>
                    <a:cubicBezTo>
                      <a:pt x="1358" y="19130"/>
                      <a:pt x="215" y="13392"/>
                      <a:pt x="2275" y="8415"/>
                    </a:cubicBezTo>
                    <a:cubicBezTo>
                      <a:pt x="4334" y="3438"/>
                      <a:pt x="9192" y="199"/>
                      <a:pt x="14586" y="199"/>
                    </a:cubicBezTo>
                    <a:close/>
                    <a:moveTo>
                      <a:pt x="14581" y="1"/>
                    </a:moveTo>
                    <a:cubicBezTo>
                      <a:pt x="11067" y="1"/>
                      <a:pt x="7612" y="1375"/>
                      <a:pt x="5025" y="3962"/>
                    </a:cubicBezTo>
                    <a:cubicBezTo>
                      <a:pt x="1155" y="7819"/>
                      <a:pt x="0" y="13642"/>
                      <a:pt x="2096" y="18690"/>
                    </a:cubicBezTo>
                    <a:cubicBezTo>
                      <a:pt x="4191" y="23738"/>
                      <a:pt x="9121" y="27036"/>
                      <a:pt x="14586" y="27036"/>
                    </a:cubicBezTo>
                    <a:cubicBezTo>
                      <a:pt x="22051" y="27024"/>
                      <a:pt x="28099" y="20976"/>
                      <a:pt x="28099" y="13523"/>
                    </a:cubicBezTo>
                    <a:cubicBezTo>
                      <a:pt x="28099" y="8046"/>
                      <a:pt x="24813" y="3116"/>
                      <a:pt x="19753" y="1033"/>
                    </a:cubicBezTo>
                    <a:cubicBezTo>
                      <a:pt x="18080" y="338"/>
                      <a:pt x="16323" y="1"/>
                      <a:pt x="14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30"/>
              <p:cNvSpPr/>
              <p:nvPr/>
            </p:nvSpPr>
            <p:spPr>
              <a:xfrm>
                <a:off x="3692791" y="4494228"/>
                <a:ext cx="810211" cy="779573"/>
              </a:xfrm>
              <a:custGeom>
                <a:rect b="b" l="l" r="r" t="t"/>
                <a:pathLst>
                  <a:path extrusionOk="0" h="24299" w="25254">
                    <a:moveTo>
                      <a:pt x="13110" y="201"/>
                    </a:moveTo>
                    <a:cubicBezTo>
                      <a:pt x="19706" y="201"/>
                      <a:pt x="25052" y="5547"/>
                      <a:pt x="25063" y="12155"/>
                    </a:cubicBezTo>
                    <a:cubicBezTo>
                      <a:pt x="25063" y="16988"/>
                      <a:pt x="22146" y="21346"/>
                      <a:pt x="17682" y="23192"/>
                    </a:cubicBezTo>
                    <a:cubicBezTo>
                      <a:pt x="16202" y="23803"/>
                      <a:pt x="14648" y="24101"/>
                      <a:pt x="13107" y="24101"/>
                    </a:cubicBezTo>
                    <a:cubicBezTo>
                      <a:pt x="9997" y="24101"/>
                      <a:pt x="6941" y="22889"/>
                      <a:pt x="4656" y="20596"/>
                    </a:cubicBezTo>
                    <a:cubicBezTo>
                      <a:pt x="1239" y="17179"/>
                      <a:pt x="215" y="12035"/>
                      <a:pt x="2061" y="7571"/>
                    </a:cubicBezTo>
                    <a:cubicBezTo>
                      <a:pt x="3918" y="3106"/>
                      <a:pt x="8276" y="201"/>
                      <a:pt x="13110" y="201"/>
                    </a:cubicBezTo>
                    <a:close/>
                    <a:moveTo>
                      <a:pt x="13108" y="0"/>
                    </a:moveTo>
                    <a:cubicBezTo>
                      <a:pt x="9944" y="0"/>
                      <a:pt x="6838" y="1234"/>
                      <a:pt x="4513" y="3558"/>
                    </a:cubicBezTo>
                    <a:cubicBezTo>
                      <a:pt x="1049" y="7035"/>
                      <a:pt x="1" y="12262"/>
                      <a:pt x="1882" y="16798"/>
                    </a:cubicBezTo>
                    <a:cubicBezTo>
                      <a:pt x="3763" y="21334"/>
                      <a:pt x="8192" y="24299"/>
                      <a:pt x="13110" y="24299"/>
                    </a:cubicBezTo>
                    <a:cubicBezTo>
                      <a:pt x="19813" y="24287"/>
                      <a:pt x="25254" y="18858"/>
                      <a:pt x="25254" y="12155"/>
                    </a:cubicBezTo>
                    <a:cubicBezTo>
                      <a:pt x="25254" y="7237"/>
                      <a:pt x="22301" y="2808"/>
                      <a:pt x="17765" y="927"/>
                    </a:cubicBezTo>
                    <a:cubicBezTo>
                      <a:pt x="16258" y="304"/>
                      <a:pt x="14676" y="0"/>
                      <a:pt x="131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30"/>
              <p:cNvSpPr/>
              <p:nvPr/>
            </p:nvSpPr>
            <p:spPr>
              <a:xfrm>
                <a:off x="3740177" y="4538084"/>
                <a:ext cx="719290" cy="691795"/>
              </a:xfrm>
              <a:custGeom>
                <a:rect b="b" l="l" r="r" t="t"/>
                <a:pathLst>
                  <a:path extrusionOk="0" h="21563" w="22420">
                    <a:moveTo>
                      <a:pt x="11633" y="191"/>
                    </a:moveTo>
                    <a:cubicBezTo>
                      <a:pt x="17479" y="203"/>
                      <a:pt x="22205" y="4942"/>
                      <a:pt x="22217" y="10776"/>
                    </a:cubicBezTo>
                    <a:cubicBezTo>
                      <a:pt x="22217" y="15062"/>
                      <a:pt x="19634" y="18919"/>
                      <a:pt x="15681" y="20563"/>
                    </a:cubicBezTo>
                    <a:cubicBezTo>
                      <a:pt x="14374" y="21102"/>
                      <a:pt x="13002" y="21364"/>
                      <a:pt x="11642" y="21364"/>
                    </a:cubicBezTo>
                    <a:cubicBezTo>
                      <a:pt x="8886" y="21364"/>
                      <a:pt x="6176" y="20289"/>
                      <a:pt x="4144" y="18265"/>
                    </a:cubicBezTo>
                    <a:cubicBezTo>
                      <a:pt x="1119" y="15240"/>
                      <a:pt x="215" y="10692"/>
                      <a:pt x="1858" y="6728"/>
                    </a:cubicBezTo>
                    <a:cubicBezTo>
                      <a:pt x="3489" y="2775"/>
                      <a:pt x="7346" y="191"/>
                      <a:pt x="11633" y="191"/>
                    </a:cubicBezTo>
                    <a:close/>
                    <a:moveTo>
                      <a:pt x="11626" y="1"/>
                    </a:moveTo>
                    <a:cubicBezTo>
                      <a:pt x="8821" y="1"/>
                      <a:pt x="6062" y="1094"/>
                      <a:pt x="4001" y="3156"/>
                    </a:cubicBezTo>
                    <a:cubicBezTo>
                      <a:pt x="917" y="6239"/>
                      <a:pt x="0" y="10883"/>
                      <a:pt x="1667" y="14907"/>
                    </a:cubicBezTo>
                    <a:cubicBezTo>
                      <a:pt x="3334" y="18943"/>
                      <a:pt x="7275" y="21563"/>
                      <a:pt x="11633" y="21563"/>
                    </a:cubicBezTo>
                    <a:cubicBezTo>
                      <a:pt x="17586" y="21563"/>
                      <a:pt x="22408" y="16729"/>
                      <a:pt x="22420" y="10788"/>
                    </a:cubicBezTo>
                    <a:cubicBezTo>
                      <a:pt x="22420" y="6418"/>
                      <a:pt x="19788" y="2489"/>
                      <a:pt x="15752" y="822"/>
                    </a:cubicBezTo>
                    <a:cubicBezTo>
                      <a:pt x="14418" y="270"/>
                      <a:pt x="13017" y="1"/>
                      <a:pt x="11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30"/>
              <p:cNvSpPr/>
              <p:nvPr/>
            </p:nvSpPr>
            <p:spPr>
              <a:xfrm>
                <a:off x="3787531" y="4581973"/>
                <a:ext cx="628015" cy="603985"/>
              </a:xfrm>
              <a:custGeom>
                <a:rect b="b" l="l" r="r" t="t"/>
                <a:pathLst>
                  <a:path extrusionOk="0" h="18826" w="19575">
                    <a:moveTo>
                      <a:pt x="10157" y="192"/>
                    </a:moveTo>
                    <a:cubicBezTo>
                      <a:pt x="15241" y="204"/>
                      <a:pt x="19372" y="4324"/>
                      <a:pt x="19372" y="9408"/>
                    </a:cubicBezTo>
                    <a:cubicBezTo>
                      <a:pt x="19372" y="13146"/>
                      <a:pt x="17122" y="16504"/>
                      <a:pt x="13681" y="17932"/>
                    </a:cubicBezTo>
                    <a:cubicBezTo>
                      <a:pt x="12544" y="18405"/>
                      <a:pt x="11349" y="18634"/>
                      <a:pt x="10164" y="18634"/>
                    </a:cubicBezTo>
                    <a:cubicBezTo>
                      <a:pt x="7764" y="18634"/>
                      <a:pt x="5402" y="17694"/>
                      <a:pt x="3632" y="15932"/>
                    </a:cubicBezTo>
                    <a:cubicBezTo>
                      <a:pt x="1001" y="13289"/>
                      <a:pt x="215" y="9336"/>
                      <a:pt x="1644" y="5883"/>
                    </a:cubicBezTo>
                    <a:cubicBezTo>
                      <a:pt x="3060" y="2442"/>
                      <a:pt x="6430" y="192"/>
                      <a:pt x="10157" y="192"/>
                    </a:cubicBezTo>
                    <a:close/>
                    <a:moveTo>
                      <a:pt x="10152" y="0"/>
                    </a:moveTo>
                    <a:cubicBezTo>
                      <a:pt x="7705" y="0"/>
                      <a:pt x="5300" y="953"/>
                      <a:pt x="3501" y="2752"/>
                    </a:cubicBezTo>
                    <a:cubicBezTo>
                      <a:pt x="810" y="5455"/>
                      <a:pt x="1" y="9503"/>
                      <a:pt x="1453" y="13015"/>
                    </a:cubicBezTo>
                    <a:cubicBezTo>
                      <a:pt x="2918" y="16539"/>
                      <a:pt x="6347" y="18825"/>
                      <a:pt x="10157" y="18825"/>
                    </a:cubicBezTo>
                    <a:cubicBezTo>
                      <a:pt x="15348" y="18825"/>
                      <a:pt x="19563" y="14611"/>
                      <a:pt x="19574" y="9408"/>
                    </a:cubicBezTo>
                    <a:cubicBezTo>
                      <a:pt x="19574" y="5610"/>
                      <a:pt x="17277" y="2169"/>
                      <a:pt x="13752" y="716"/>
                    </a:cubicBezTo>
                    <a:cubicBezTo>
                      <a:pt x="12588" y="235"/>
                      <a:pt x="11365" y="0"/>
                      <a:pt x="101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p30"/>
              <p:cNvSpPr/>
              <p:nvPr/>
            </p:nvSpPr>
            <p:spPr>
              <a:xfrm>
                <a:off x="3834885" y="4625862"/>
                <a:ext cx="536740" cy="516175"/>
              </a:xfrm>
              <a:custGeom>
                <a:rect b="b" l="l" r="r" t="t"/>
                <a:pathLst>
                  <a:path extrusionOk="0" h="16089" w="16730">
                    <a:moveTo>
                      <a:pt x="8681" y="193"/>
                    </a:moveTo>
                    <a:cubicBezTo>
                      <a:pt x="13014" y="205"/>
                      <a:pt x="16527" y="3718"/>
                      <a:pt x="16527" y="8052"/>
                    </a:cubicBezTo>
                    <a:cubicBezTo>
                      <a:pt x="16527" y="11219"/>
                      <a:pt x="14622" y="14088"/>
                      <a:pt x="11681" y="15302"/>
                    </a:cubicBezTo>
                    <a:cubicBezTo>
                      <a:pt x="10713" y="15704"/>
                      <a:pt x="9696" y="15898"/>
                      <a:pt x="8688" y="15898"/>
                    </a:cubicBezTo>
                    <a:cubicBezTo>
                      <a:pt x="6643" y="15898"/>
                      <a:pt x="4631" y="15099"/>
                      <a:pt x="3132" y="13600"/>
                    </a:cubicBezTo>
                    <a:cubicBezTo>
                      <a:pt x="882" y="11350"/>
                      <a:pt x="215" y="7980"/>
                      <a:pt x="1430" y="5039"/>
                    </a:cubicBezTo>
                    <a:cubicBezTo>
                      <a:pt x="2644" y="2110"/>
                      <a:pt x="5502" y="193"/>
                      <a:pt x="8681" y="193"/>
                    </a:cubicBezTo>
                    <a:close/>
                    <a:moveTo>
                      <a:pt x="8678" y="0"/>
                    </a:moveTo>
                    <a:cubicBezTo>
                      <a:pt x="6585" y="0"/>
                      <a:pt x="4526" y="815"/>
                      <a:pt x="2989" y="2360"/>
                    </a:cubicBezTo>
                    <a:cubicBezTo>
                      <a:pt x="692" y="4658"/>
                      <a:pt x="1" y="8123"/>
                      <a:pt x="1251" y="11123"/>
                    </a:cubicBezTo>
                    <a:cubicBezTo>
                      <a:pt x="2489" y="14136"/>
                      <a:pt x="5430" y="16088"/>
                      <a:pt x="8681" y="16088"/>
                    </a:cubicBezTo>
                    <a:cubicBezTo>
                      <a:pt x="13122" y="16088"/>
                      <a:pt x="16717" y="12493"/>
                      <a:pt x="16729" y="8052"/>
                    </a:cubicBezTo>
                    <a:cubicBezTo>
                      <a:pt x="16729" y="4789"/>
                      <a:pt x="14765" y="1860"/>
                      <a:pt x="11752" y="610"/>
                    </a:cubicBezTo>
                    <a:cubicBezTo>
                      <a:pt x="10759" y="200"/>
                      <a:pt x="9714" y="0"/>
                      <a:pt x="86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30"/>
              <p:cNvSpPr/>
              <p:nvPr/>
            </p:nvSpPr>
            <p:spPr>
              <a:xfrm>
                <a:off x="3882270" y="4669558"/>
                <a:ext cx="445401" cy="428558"/>
              </a:xfrm>
              <a:custGeom>
                <a:rect b="b" l="l" r="r" t="t"/>
                <a:pathLst>
                  <a:path extrusionOk="0" h="13358" w="13883">
                    <a:moveTo>
                      <a:pt x="7204" y="201"/>
                    </a:moveTo>
                    <a:cubicBezTo>
                      <a:pt x="10775" y="201"/>
                      <a:pt x="13681" y="3106"/>
                      <a:pt x="13681" y="6690"/>
                    </a:cubicBezTo>
                    <a:cubicBezTo>
                      <a:pt x="13681" y="9309"/>
                      <a:pt x="12109" y="11666"/>
                      <a:pt x="9680" y="12666"/>
                    </a:cubicBezTo>
                    <a:cubicBezTo>
                      <a:pt x="8879" y="13002"/>
                      <a:pt x="8037" y="13165"/>
                      <a:pt x="7202" y="13165"/>
                    </a:cubicBezTo>
                    <a:cubicBezTo>
                      <a:pt x="5518" y="13165"/>
                      <a:pt x="3861" y="12503"/>
                      <a:pt x="2620" y="11262"/>
                    </a:cubicBezTo>
                    <a:cubicBezTo>
                      <a:pt x="762" y="9416"/>
                      <a:pt x="215" y="6630"/>
                      <a:pt x="1215" y="4201"/>
                    </a:cubicBezTo>
                    <a:cubicBezTo>
                      <a:pt x="2215" y="1784"/>
                      <a:pt x="4584" y="201"/>
                      <a:pt x="7204" y="201"/>
                    </a:cubicBezTo>
                    <a:close/>
                    <a:moveTo>
                      <a:pt x="7202" y="0"/>
                    </a:moveTo>
                    <a:cubicBezTo>
                      <a:pt x="5467" y="0"/>
                      <a:pt x="3759" y="681"/>
                      <a:pt x="2477" y="1963"/>
                    </a:cubicBezTo>
                    <a:cubicBezTo>
                      <a:pt x="572" y="3868"/>
                      <a:pt x="0" y="6749"/>
                      <a:pt x="1036" y="9237"/>
                    </a:cubicBezTo>
                    <a:cubicBezTo>
                      <a:pt x="2056" y="11729"/>
                      <a:pt x="4483" y="13357"/>
                      <a:pt x="7174" y="13357"/>
                    </a:cubicBezTo>
                    <a:cubicBezTo>
                      <a:pt x="7184" y="13357"/>
                      <a:pt x="7194" y="13357"/>
                      <a:pt x="7204" y="13357"/>
                    </a:cubicBezTo>
                    <a:cubicBezTo>
                      <a:pt x="10895" y="13357"/>
                      <a:pt x="13871" y="10369"/>
                      <a:pt x="13883" y="6690"/>
                    </a:cubicBezTo>
                    <a:cubicBezTo>
                      <a:pt x="13883" y="3987"/>
                      <a:pt x="12252" y="1546"/>
                      <a:pt x="9752" y="510"/>
                    </a:cubicBezTo>
                    <a:cubicBezTo>
                      <a:pt x="8927" y="167"/>
                      <a:pt x="8062" y="0"/>
                      <a:pt x="72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p30"/>
              <p:cNvSpPr/>
              <p:nvPr/>
            </p:nvSpPr>
            <p:spPr>
              <a:xfrm>
                <a:off x="3929624" y="4713511"/>
                <a:ext cx="354127" cy="341037"/>
              </a:xfrm>
              <a:custGeom>
                <a:rect b="b" l="l" r="r" t="t"/>
                <a:pathLst>
                  <a:path extrusionOk="0" h="10630" w="11038">
                    <a:moveTo>
                      <a:pt x="5728" y="200"/>
                    </a:moveTo>
                    <a:cubicBezTo>
                      <a:pt x="8549" y="200"/>
                      <a:pt x="10835" y="2486"/>
                      <a:pt x="10835" y="5308"/>
                    </a:cubicBezTo>
                    <a:cubicBezTo>
                      <a:pt x="10835" y="7379"/>
                      <a:pt x="9597" y="9249"/>
                      <a:pt x="7680" y="10034"/>
                    </a:cubicBezTo>
                    <a:cubicBezTo>
                      <a:pt x="7048" y="10299"/>
                      <a:pt x="6384" y="10427"/>
                      <a:pt x="5725" y="10427"/>
                    </a:cubicBezTo>
                    <a:cubicBezTo>
                      <a:pt x="4395" y="10427"/>
                      <a:pt x="3087" y="9906"/>
                      <a:pt x="2108" y="8927"/>
                    </a:cubicBezTo>
                    <a:cubicBezTo>
                      <a:pt x="644" y="7463"/>
                      <a:pt x="215" y="5272"/>
                      <a:pt x="1001" y="3355"/>
                    </a:cubicBezTo>
                    <a:cubicBezTo>
                      <a:pt x="1799" y="1450"/>
                      <a:pt x="3656" y="200"/>
                      <a:pt x="5728" y="200"/>
                    </a:cubicBezTo>
                    <a:close/>
                    <a:moveTo>
                      <a:pt x="5739" y="0"/>
                    </a:moveTo>
                    <a:cubicBezTo>
                      <a:pt x="4353" y="0"/>
                      <a:pt x="2991" y="543"/>
                      <a:pt x="1977" y="1557"/>
                    </a:cubicBezTo>
                    <a:cubicBezTo>
                      <a:pt x="453" y="3081"/>
                      <a:pt x="1" y="5367"/>
                      <a:pt x="822" y="7344"/>
                    </a:cubicBezTo>
                    <a:cubicBezTo>
                      <a:pt x="1644" y="9332"/>
                      <a:pt x="3584" y="10618"/>
                      <a:pt x="5728" y="10630"/>
                    </a:cubicBezTo>
                    <a:cubicBezTo>
                      <a:pt x="8657" y="10618"/>
                      <a:pt x="11038" y="8248"/>
                      <a:pt x="11038" y="5308"/>
                    </a:cubicBezTo>
                    <a:cubicBezTo>
                      <a:pt x="11038" y="3164"/>
                      <a:pt x="9740" y="1224"/>
                      <a:pt x="7764" y="402"/>
                    </a:cubicBezTo>
                    <a:cubicBezTo>
                      <a:pt x="7108" y="132"/>
                      <a:pt x="6421" y="0"/>
                      <a:pt x="57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30"/>
              <p:cNvSpPr/>
              <p:nvPr/>
            </p:nvSpPr>
            <p:spPr>
              <a:xfrm>
                <a:off x="3944158" y="4757208"/>
                <a:ext cx="295672" cy="253420"/>
              </a:xfrm>
              <a:custGeom>
                <a:rect b="b" l="l" r="r" t="t"/>
                <a:pathLst>
                  <a:path extrusionOk="0" h="7899" w="9216">
                    <a:moveTo>
                      <a:pt x="5275" y="207"/>
                    </a:moveTo>
                    <a:cubicBezTo>
                      <a:pt x="7346" y="207"/>
                      <a:pt x="9013" y="1886"/>
                      <a:pt x="9013" y="3958"/>
                    </a:cubicBezTo>
                    <a:cubicBezTo>
                      <a:pt x="9013" y="6213"/>
                      <a:pt x="7172" y="7705"/>
                      <a:pt x="5247" y="7705"/>
                    </a:cubicBezTo>
                    <a:cubicBezTo>
                      <a:pt x="4326" y="7705"/>
                      <a:pt x="3386" y="7363"/>
                      <a:pt x="2620" y="6601"/>
                    </a:cubicBezTo>
                    <a:cubicBezTo>
                      <a:pt x="262" y="4243"/>
                      <a:pt x="1941" y="207"/>
                      <a:pt x="5275" y="207"/>
                    </a:cubicBezTo>
                    <a:close/>
                    <a:moveTo>
                      <a:pt x="5243" y="0"/>
                    </a:moveTo>
                    <a:cubicBezTo>
                      <a:pt x="4275" y="0"/>
                      <a:pt x="3289" y="359"/>
                      <a:pt x="2489" y="1160"/>
                    </a:cubicBezTo>
                    <a:cubicBezTo>
                      <a:pt x="0" y="3648"/>
                      <a:pt x="1762" y="7898"/>
                      <a:pt x="5275" y="7898"/>
                    </a:cubicBezTo>
                    <a:cubicBezTo>
                      <a:pt x="7453" y="7887"/>
                      <a:pt x="9216" y="6124"/>
                      <a:pt x="9216" y="3958"/>
                    </a:cubicBezTo>
                    <a:cubicBezTo>
                      <a:pt x="9216" y="1573"/>
                      <a:pt x="7269" y="0"/>
                      <a:pt x="52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30"/>
              <p:cNvSpPr/>
              <p:nvPr/>
            </p:nvSpPr>
            <p:spPr>
              <a:xfrm>
                <a:off x="4002965" y="4801193"/>
                <a:ext cx="192944" cy="165514"/>
              </a:xfrm>
              <a:custGeom>
                <a:rect b="b" l="l" r="r" t="t"/>
                <a:pathLst>
                  <a:path extrusionOk="0" h="5159" w="6014">
                    <a:moveTo>
                      <a:pt x="3442" y="205"/>
                    </a:moveTo>
                    <a:cubicBezTo>
                      <a:pt x="4751" y="205"/>
                      <a:pt x="5811" y="1265"/>
                      <a:pt x="5823" y="2587"/>
                    </a:cubicBezTo>
                    <a:cubicBezTo>
                      <a:pt x="5823" y="4014"/>
                      <a:pt x="4643" y="4961"/>
                      <a:pt x="3419" y="4961"/>
                    </a:cubicBezTo>
                    <a:cubicBezTo>
                      <a:pt x="2836" y="4961"/>
                      <a:pt x="2243" y="4746"/>
                      <a:pt x="1763" y="4265"/>
                    </a:cubicBezTo>
                    <a:cubicBezTo>
                      <a:pt x="263" y="2765"/>
                      <a:pt x="1322" y="205"/>
                      <a:pt x="3442" y="205"/>
                    </a:cubicBezTo>
                    <a:close/>
                    <a:moveTo>
                      <a:pt x="3422" y="1"/>
                    </a:moveTo>
                    <a:cubicBezTo>
                      <a:pt x="2789" y="1"/>
                      <a:pt x="2144" y="237"/>
                      <a:pt x="1620" y="765"/>
                    </a:cubicBezTo>
                    <a:cubicBezTo>
                      <a:pt x="1" y="2384"/>
                      <a:pt x="1144" y="5158"/>
                      <a:pt x="3442" y="5158"/>
                    </a:cubicBezTo>
                    <a:cubicBezTo>
                      <a:pt x="4858" y="5158"/>
                      <a:pt x="6013" y="4003"/>
                      <a:pt x="6013" y="2587"/>
                    </a:cubicBezTo>
                    <a:cubicBezTo>
                      <a:pt x="6013" y="1032"/>
                      <a:pt x="4744" y="1"/>
                      <a:pt x="34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p30"/>
              <p:cNvSpPr/>
              <p:nvPr/>
            </p:nvSpPr>
            <p:spPr>
              <a:xfrm>
                <a:off x="4061804" y="4845178"/>
                <a:ext cx="90184" cy="77608"/>
              </a:xfrm>
              <a:custGeom>
                <a:rect b="b" l="l" r="r" t="t"/>
                <a:pathLst>
                  <a:path extrusionOk="0" h="2419" w="2811">
                    <a:moveTo>
                      <a:pt x="1608" y="203"/>
                    </a:moveTo>
                    <a:cubicBezTo>
                      <a:pt x="2167" y="203"/>
                      <a:pt x="2620" y="656"/>
                      <a:pt x="2620" y="1204"/>
                    </a:cubicBezTo>
                    <a:cubicBezTo>
                      <a:pt x="2620" y="1815"/>
                      <a:pt x="2120" y="2220"/>
                      <a:pt x="1601" y="2220"/>
                    </a:cubicBezTo>
                    <a:cubicBezTo>
                      <a:pt x="1351" y="2220"/>
                      <a:pt x="1098" y="2127"/>
                      <a:pt x="893" y="1918"/>
                    </a:cubicBezTo>
                    <a:cubicBezTo>
                      <a:pt x="262" y="1287"/>
                      <a:pt x="703" y="203"/>
                      <a:pt x="1608" y="203"/>
                    </a:cubicBezTo>
                    <a:close/>
                    <a:moveTo>
                      <a:pt x="1597" y="1"/>
                    </a:moveTo>
                    <a:cubicBezTo>
                      <a:pt x="1300" y="1"/>
                      <a:pt x="997" y="111"/>
                      <a:pt x="750" y="358"/>
                    </a:cubicBezTo>
                    <a:cubicBezTo>
                      <a:pt x="0" y="1120"/>
                      <a:pt x="536" y="2418"/>
                      <a:pt x="1608" y="2418"/>
                    </a:cubicBezTo>
                    <a:cubicBezTo>
                      <a:pt x="2274" y="2418"/>
                      <a:pt x="2810" y="1870"/>
                      <a:pt x="2810" y="1216"/>
                    </a:cubicBezTo>
                    <a:cubicBezTo>
                      <a:pt x="2810" y="483"/>
                      <a:pt x="2217" y="1"/>
                      <a:pt x="15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p30"/>
              <p:cNvSpPr/>
              <p:nvPr/>
            </p:nvSpPr>
            <p:spPr>
              <a:xfrm>
                <a:off x="3784098" y="4578572"/>
                <a:ext cx="634496" cy="610787"/>
              </a:xfrm>
              <a:custGeom>
                <a:rect b="b" l="l" r="r" t="t"/>
                <a:pathLst>
                  <a:path extrusionOk="0" h="19038" w="19777">
                    <a:moveTo>
                      <a:pt x="10264" y="1"/>
                    </a:moveTo>
                    <a:cubicBezTo>
                      <a:pt x="6418" y="1"/>
                      <a:pt x="2941" y="2322"/>
                      <a:pt x="1477" y="5882"/>
                    </a:cubicBezTo>
                    <a:cubicBezTo>
                      <a:pt x="0" y="9430"/>
                      <a:pt x="810" y="13526"/>
                      <a:pt x="3537" y="16253"/>
                    </a:cubicBezTo>
                    <a:cubicBezTo>
                      <a:pt x="5353" y="18069"/>
                      <a:pt x="7788" y="19038"/>
                      <a:pt x="10267" y="19038"/>
                    </a:cubicBezTo>
                    <a:cubicBezTo>
                      <a:pt x="11492" y="19038"/>
                      <a:pt x="12729" y="18801"/>
                      <a:pt x="13907" y="18312"/>
                    </a:cubicBezTo>
                    <a:cubicBezTo>
                      <a:pt x="17455" y="16836"/>
                      <a:pt x="19777" y="13371"/>
                      <a:pt x="19777" y="9514"/>
                    </a:cubicBezTo>
                    <a:cubicBezTo>
                      <a:pt x="19777" y="4263"/>
                      <a:pt x="15514" y="1"/>
                      <a:pt x="102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32" name="Google Shape;832;p30"/>
            <p:cNvSpPr/>
            <p:nvPr/>
          </p:nvSpPr>
          <p:spPr>
            <a:xfrm>
              <a:off x="713232" y="791782"/>
              <a:ext cx="600900" cy="128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3" name="Google Shape;833;p30"/>
          <p:cNvGrpSpPr/>
          <p:nvPr/>
        </p:nvGrpSpPr>
        <p:grpSpPr>
          <a:xfrm flipH="1" rot="5400000">
            <a:off x="232787" y="173503"/>
            <a:ext cx="784741" cy="903143"/>
            <a:chOff x="8369505" y="4354255"/>
            <a:chExt cx="588556" cy="677357"/>
          </a:xfrm>
        </p:grpSpPr>
        <p:sp>
          <p:nvSpPr>
            <p:cNvPr id="834" name="Google Shape;834;p30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30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30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30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30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30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30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30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30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30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1" name="Google Shape;851;p30"/>
          <p:cNvGrpSpPr/>
          <p:nvPr/>
        </p:nvGrpSpPr>
        <p:grpSpPr>
          <a:xfrm rot="5400000">
            <a:off x="61" y="-71"/>
            <a:ext cx="1250161" cy="1250307"/>
            <a:chOff x="-9" y="1693952"/>
            <a:chExt cx="3445870" cy="3446270"/>
          </a:xfrm>
        </p:grpSpPr>
        <p:sp>
          <p:nvSpPr>
            <p:cNvPr id="852" name="Google Shape;852;p30"/>
            <p:cNvSpPr/>
            <p:nvPr/>
          </p:nvSpPr>
          <p:spPr>
            <a:xfrm>
              <a:off x="-9" y="2194746"/>
              <a:ext cx="2945507" cy="2945475"/>
            </a:xfrm>
            <a:custGeom>
              <a:rect b="b" l="l" r="r" t="t"/>
              <a:pathLst>
                <a:path extrusionOk="0" h="91881" w="91882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30"/>
            <p:cNvSpPr/>
            <p:nvPr/>
          </p:nvSpPr>
          <p:spPr>
            <a:xfrm>
              <a:off x="-9" y="3176828"/>
              <a:ext cx="1963426" cy="1963394"/>
            </a:xfrm>
            <a:custGeom>
              <a:rect b="b" l="l" r="r" t="t"/>
              <a:pathLst>
                <a:path extrusionOk="0" h="61246" w="61247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30"/>
            <p:cNvSpPr/>
            <p:nvPr/>
          </p:nvSpPr>
          <p:spPr>
            <a:xfrm>
              <a:off x="485094" y="1693952"/>
              <a:ext cx="2960767" cy="2960767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5" name="Google Shape;855;p30"/>
          <p:cNvSpPr/>
          <p:nvPr/>
        </p:nvSpPr>
        <p:spPr>
          <a:xfrm rot="5400000">
            <a:off x="2803029" y="535387"/>
            <a:ext cx="179039" cy="17937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30"/>
          <p:cNvSpPr/>
          <p:nvPr/>
        </p:nvSpPr>
        <p:spPr>
          <a:xfrm rot="10800000">
            <a:off x="2836585" y="6274716"/>
            <a:ext cx="240636" cy="240605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7" name="Google Shape;857;p30"/>
          <p:cNvGrpSpPr/>
          <p:nvPr/>
        </p:nvGrpSpPr>
        <p:grpSpPr>
          <a:xfrm rot="5400000">
            <a:off x="2631437" y="-13459"/>
            <a:ext cx="181200" cy="520379"/>
            <a:chOff x="179009" y="2072968"/>
            <a:chExt cx="190870" cy="548151"/>
          </a:xfrm>
        </p:grpSpPr>
        <p:sp>
          <p:nvSpPr>
            <p:cNvPr id="858" name="Google Shape;858;p30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30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0" name="Google Shape;860;p30"/>
          <p:cNvGrpSpPr/>
          <p:nvPr/>
        </p:nvGrpSpPr>
        <p:grpSpPr>
          <a:xfrm rot="5400000">
            <a:off x="336670" y="1526905"/>
            <a:ext cx="784741" cy="903143"/>
            <a:chOff x="8369505" y="4354255"/>
            <a:chExt cx="588556" cy="677357"/>
          </a:xfrm>
        </p:grpSpPr>
        <p:sp>
          <p:nvSpPr>
            <p:cNvPr id="861" name="Google Shape;861;p30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30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30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30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30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30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30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30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30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30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30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30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30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30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30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30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30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78" name="Google Shape;878;p30"/>
          <p:cNvCxnSpPr/>
          <p:nvPr/>
        </p:nvCxnSpPr>
        <p:spPr>
          <a:xfrm rot="10800000">
            <a:off x="3225212" y="17995"/>
            <a:ext cx="0" cy="68220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3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31"/>
          <p:cNvSpPr txBox="1"/>
          <p:nvPr>
            <p:ph type="title"/>
          </p:nvPr>
        </p:nvSpPr>
        <p:spPr>
          <a:xfrm>
            <a:off x="5374233" y="1435000"/>
            <a:ext cx="5866800" cy="39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81" name="Google Shape;881;p31"/>
          <p:cNvSpPr/>
          <p:nvPr/>
        </p:nvSpPr>
        <p:spPr>
          <a:xfrm>
            <a:off x="-17567" y="0"/>
            <a:ext cx="6292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p31"/>
          <p:cNvSpPr/>
          <p:nvPr/>
        </p:nvSpPr>
        <p:spPr>
          <a:xfrm flipH="1">
            <a:off x="207521" y="6532384"/>
            <a:ext cx="179039" cy="17937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31"/>
          <p:cNvSpPr/>
          <p:nvPr/>
        </p:nvSpPr>
        <p:spPr>
          <a:xfrm rot="5400000">
            <a:off x="-103043" y="529115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4" name="Google Shape;884;p31"/>
          <p:cNvGrpSpPr/>
          <p:nvPr/>
        </p:nvGrpSpPr>
        <p:grpSpPr>
          <a:xfrm>
            <a:off x="189623" y="5969624"/>
            <a:ext cx="214836" cy="350285"/>
            <a:chOff x="8814523" y="4301099"/>
            <a:chExt cx="181204" cy="295450"/>
          </a:xfrm>
        </p:grpSpPr>
        <p:sp>
          <p:nvSpPr>
            <p:cNvPr id="885" name="Google Shape;885;p31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31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31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31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31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31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1" name="Google Shape;891;p31"/>
          <p:cNvSpPr/>
          <p:nvPr/>
        </p:nvSpPr>
        <p:spPr>
          <a:xfrm rot="10800000">
            <a:off x="8946216" y="5565600"/>
            <a:ext cx="1356497" cy="184836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2" name="Google Shape;892;p31"/>
          <p:cNvGrpSpPr/>
          <p:nvPr/>
        </p:nvGrpSpPr>
        <p:grpSpPr>
          <a:xfrm flipH="1" rot="5400000">
            <a:off x="10686864" y="5397843"/>
            <a:ext cx="181200" cy="520379"/>
            <a:chOff x="179009" y="2072968"/>
            <a:chExt cx="190870" cy="548151"/>
          </a:xfrm>
        </p:grpSpPr>
        <p:sp>
          <p:nvSpPr>
            <p:cNvPr id="893" name="Google Shape;893;p31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31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5" name="Google Shape;895;p31"/>
          <p:cNvSpPr/>
          <p:nvPr/>
        </p:nvSpPr>
        <p:spPr>
          <a:xfrm flipH="1" rot="10800000">
            <a:off x="9681156" y="1107567"/>
            <a:ext cx="1356497" cy="184836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31"/>
          <p:cNvSpPr/>
          <p:nvPr/>
        </p:nvSpPr>
        <p:spPr>
          <a:xfrm flipH="1" rot="-5400000">
            <a:off x="11085456" y="3102784"/>
            <a:ext cx="1356497" cy="184836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31"/>
          <p:cNvSpPr/>
          <p:nvPr/>
        </p:nvSpPr>
        <p:spPr>
          <a:xfrm flipH="1">
            <a:off x="11674205" y="4161668"/>
            <a:ext cx="179039" cy="17937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8" name="Google Shape;898;p31"/>
          <p:cNvGrpSpPr/>
          <p:nvPr/>
        </p:nvGrpSpPr>
        <p:grpSpPr>
          <a:xfrm rot="5400000">
            <a:off x="8987043" y="912936"/>
            <a:ext cx="273440" cy="574092"/>
            <a:chOff x="1567241" y="4124225"/>
            <a:chExt cx="213026" cy="447251"/>
          </a:xfrm>
        </p:grpSpPr>
        <p:sp>
          <p:nvSpPr>
            <p:cNvPr id="899" name="Google Shape;899;p31"/>
            <p:cNvSpPr/>
            <p:nvPr/>
          </p:nvSpPr>
          <p:spPr>
            <a:xfrm rot="2700000">
              <a:off x="1598508" y="4389576"/>
              <a:ext cx="150491" cy="150773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31"/>
            <p:cNvSpPr/>
            <p:nvPr/>
          </p:nvSpPr>
          <p:spPr>
            <a:xfrm rot="2700000">
              <a:off x="1598508" y="4155351"/>
              <a:ext cx="150491" cy="150773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/>
          <p:nvPr/>
        </p:nvSpPr>
        <p:spPr>
          <a:xfrm rot="-5400000">
            <a:off x="11320687" y="6392457"/>
            <a:ext cx="203572" cy="203952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4"/>
          <p:cNvSpPr/>
          <p:nvPr/>
        </p:nvSpPr>
        <p:spPr>
          <a:xfrm rot="-5400000">
            <a:off x="11735512" y="6377927"/>
            <a:ext cx="206048" cy="206048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4"/>
          <p:cNvSpPr txBox="1"/>
          <p:nvPr>
            <p:ph idx="1" type="body"/>
          </p:nvPr>
        </p:nvSpPr>
        <p:spPr>
          <a:xfrm>
            <a:off x="950967" y="1527933"/>
            <a:ext cx="10290000" cy="46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865"/>
            </a:lvl1pPr>
            <a:lvl2pPr indent="-317500" lvl="1" marL="9144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AutoNum type="alphaLcPeriod"/>
              <a:defRPr sz="1865"/>
            </a:lvl2pPr>
            <a:lvl3pPr indent="-317500" lvl="2" marL="13716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romanLcPeriod"/>
              <a:defRPr sz="1865"/>
            </a:lvl3pPr>
            <a:lvl4pPr indent="-317500" lvl="3" marL="18288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arabicPeriod"/>
              <a:defRPr sz="1865"/>
            </a:lvl4pPr>
            <a:lvl5pPr indent="-317500" lvl="4" marL="22860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alphaLcPeriod"/>
              <a:defRPr sz="1865"/>
            </a:lvl5pPr>
            <a:lvl6pPr indent="-317500" lvl="5" marL="27432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romanLcPeriod"/>
              <a:defRPr sz="1865"/>
            </a:lvl6pPr>
            <a:lvl7pPr indent="-317500" lvl="6" marL="32004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arabicPeriod"/>
              <a:defRPr sz="1865"/>
            </a:lvl7pPr>
            <a:lvl8pPr indent="-317500" lvl="7" marL="3657600" algn="l">
              <a:lnSpc>
                <a:spcPct val="80000"/>
              </a:lnSpc>
              <a:spcBef>
                <a:spcPts val="7964"/>
              </a:spcBef>
              <a:spcAft>
                <a:spcPts val="0"/>
              </a:spcAft>
              <a:buSzPts val="1400"/>
              <a:buFont typeface="Roboto Condensed Light"/>
              <a:buAutoNum type="alphaLcPeriod"/>
              <a:defRPr sz="1865"/>
            </a:lvl8pPr>
            <a:lvl9pPr indent="-317500" lvl="8" marL="4114800" algn="l">
              <a:lnSpc>
                <a:spcPct val="80000"/>
              </a:lnSpc>
              <a:spcBef>
                <a:spcPts val="7964"/>
              </a:spcBef>
              <a:spcAft>
                <a:spcPts val="1600"/>
              </a:spcAft>
              <a:buSzPts val="1400"/>
              <a:buFont typeface="Roboto Condensed Light"/>
              <a:buAutoNum type="romanLcPeriod"/>
              <a:defRPr sz="1865"/>
            </a:lvl9pPr>
          </a:lstStyle>
          <a:p/>
        </p:txBody>
      </p:sp>
      <p:cxnSp>
        <p:nvCxnSpPr>
          <p:cNvPr id="148" name="Google Shape;148;p14"/>
          <p:cNvCxnSpPr/>
          <p:nvPr/>
        </p:nvCxnSpPr>
        <p:spPr>
          <a:xfrm>
            <a:off x="-11400" y="1527933"/>
            <a:ext cx="12214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9" name="Google Shape;149;p14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0" name="Google Shape;150;p14"/>
          <p:cNvSpPr/>
          <p:nvPr/>
        </p:nvSpPr>
        <p:spPr>
          <a:xfrm rot="-5400000">
            <a:off x="245520" y="6407003"/>
            <a:ext cx="160143" cy="160123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4"/>
          <p:cNvSpPr/>
          <p:nvPr/>
        </p:nvSpPr>
        <p:spPr>
          <a:xfrm>
            <a:off x="234337" y="6043136"/>
            <a:ext cx="182508" cy="182533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4"/>
          <p:cNvSpPr/>
          <p:nvPr/>
        </p:nvSpPr>
        <p:spPr>
          <a:xfrm>
            <a:off x="6523088" y="166316"/>
            <a:ext cx="200629" cy="200629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4"/>
          <p:cNvSpPr/>
          <p:nvPr/>
        </p:nvSpPr>
        <p:spPr>
          <a:xfrm>
            <a:off x="5468201" y="212085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4"/>
          <p:cNvSpPr/>
          <p:nvPr/>
        </p:nvSpPr>
        <p:spPr>
          <a:xfrm rot="-5400000">
            <a:off x="1009836" y="233620"/>
            <a:ext cx="160143" cy="160123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4"/>
          <p:cNvSpPr/>
          <p:nvPr/>
        </p:nvSpPr>
        <p:spPr>
          <a:xfrm>
            <a:off x="1286307" y="222420"/>
            <a:ext cx="182508" cy="182533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6" name="Google Shape;156;p14"/>
          <p:cNvGrpSpPr/>
          <p:nvPr/>
        </p:nvGrpSpPr>
        <p:grpSpPr>
          <a:xfrm rot="-2532444">
            <a:off x="140369" y="-15125"/>
            <a:ext cx="726605" cy="705701"/>
            <a:chOff x="493977" y="4202564"/>
            <a:chExt cx="544967" cy="529289"/>
          </a:xfrm>
        </p:grpSpPr>
        <p:sp>
          <p:nvSpPr>
            <p:cNvPr id="157" name="Google Shape;157;p14"/>
            <p:cNvSpPr/>
            <p:nvPr/>
          </p:nvSpPr>
          <p:spPr>
            <a:xfrm flipH="1" rot="2549225">
              <a:off x="574668" y="4292653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4"/>
            <p:cNvSpPr/>
            <p:nvPr/>
          </p:nvSpPr>
          <p:spPr>
            <a:xfrm flipH="1" rot="2549225">
              <a:off x="661236" y="4371942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4"/>
            <p:cNvSpPr/>
            <p:nvPr/>
          </p:nvSpPr>
          <p:spPr>
            <a:xfrm flipH="1" rot="2549225">
              <a:off x="747549" y="4450984"/>
              <a:ext cx="38128" cy="32686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4"/>
            <p:cNvSpPr/>
            <p:nvPr/>
          </p:nvSpPr>
          <p:spPr>
            <a:xfrm flipH="1" rot="2549225">
              <a:off x="833830" y="453002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4"/>
            <p:cNvSpPr/>
            <p:nvPr/>
          </p:nvSpPr>
          <p:spPr>
            <a:xfrm flipH="1" rot="2549225">
              <a:off x="920115" y="460905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4"/>
            <p:cNvSpPr/>
            <p:nvPr/>
          </p:nvSpPr>
          <p:spPr>
            <a:xfrm flipH="1" rot="2549225">
              <a:off x="649189" y="421111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4"/>
            <p:cNvSpPr/>
            <p:nvPr/>
          </p:nvSpPr>
          <p:spPr>
            <a:xfrm flipH="1" rot="2549225">
              <a:off x="735758" y="429040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4"/>
            <p:cNvSpPr/>
            <p:nvPr/>
          </p:nvSpPr>
          <p:spPr>
            <a:xfrm flipH="1" rot="2549225">
              <a:off x="822071" y="4369445"/>
              <a:ext cx="38128" cy="33038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4"/>
            <p:cNvSpPr/>
            <p:nvPr/>
          </p:nvSpPr>
          <p:spPr>
            <a:xfrm flipH="1" rot="2549225">
              <a:off x="908352" y="4448486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4"/>
            <p:cNvSpPr/>
            <p:nvPr/>
          </p:nvSpPr>
          <p:spPr>
            <a:xfrm flipH="1" rot="2549225">
              <a:off x="994637" y="4527517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4"/>
            <p:cNvSpPr/>
            <p:nvPr/>
          </p:nvSpPr>
          <p:spPr>
            <a:xfrm flipH="1" rot="2549225">
              <a:off x="500103" y="437391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4"/>
            <p:cNvSpPr/>
            <p:nvPr/>
          </p:nvSpPr>
          <p:spPr>
            <a:xfrm flipH="1" rot="2549225">
              <a:off x="586671" y="445320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4"/>
            <p:cNvSpPr/>
            <p:nvPr/>
          </p:nvSpPr>
          <p:spPr>
            <a:xfrm flipH="1" rot="2549225">
              <a:off x="672984" y="4532249"/>
              <a:ext cx="38128" cy="32974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4"/>
            <p:cNvSpPr/>
            <p:nvPr/>
          </p:nvSpPr>
          <p:spPr>
            <a:xfrm flipH="1" rot="2549225">
              <a:off x="759265" y="4611290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4"/>
            <p:cNvSpPr/>
            <p:nvPr/>
          </p:nvSpPr>
          <p:spPr>
            <a:xfrm flipH="1" rot="2549225">
              <a:off x="845550" y="4690321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" name="Google Shape;172;p14"/>
          <p:cNvGrpSpPr/>
          <p:nvPr/>
        </p:nvGrpSpPr>
        <p:grpSpPr>
          <a:xfrm rot="-2520025">
            <a:off x="10799286" y="-15116"/>
            <a:ext cx="726584" cy="705681"/>
            <a:chOff x="493977" y="4202564"/>
            <a:chExt cx="544967" cy="529289"/>
          </a:xfrm>
        </p:grpSpPr>
        <p:sp>
          <p:nvSpPr>
            <p:cNvPr id="173" name="Google Shape;173;p14"/>
            <p:cNvSpPr/>
            <p:nvPr/>
          </p:nvSpPr>
          <p:spPr>
            <a:xfrm flipH="1" rot="2549225">
              <a:off x="574668" y="4292653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4"/>
            <p:cNvSpPr/>
            <p:nvPr/>
          </p:nvSpPr>
          <p:spPr>
            <a:xfrm flipH="1" rot="2549225">
              <a:off x="661236" y="4371942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4"/>
            <p:cNvSpPr/>
            <p:nvPr/>
          </p:nvSpPr>
          <p:spPr>
            <a:xfrm flipH="1" rot="2549225">
              <a:off x="747549" y="4450984"/>
              <a:ext cx="38128" cy="32686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4"/>
            <p:cNvSpPr/>
            <p:nvPr/>
          </p:nvSpPr>
          <p:spPr>
            <a:xfrm flipH="1" rot="2549225">
              <a:off x="833830" y="453002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4"/>
            <p:cNvSpPr/>
            <p:nvPr/>
          </p:nvSpPr>
          <p:spPr>
            <a:xfrm flipH="1" rot="2549225">
              <a:off x="920115" y="460905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4"/>
            <p:cNvSpPr/>
            <p:nvPr/>
          </p:nvSpPr>
          <p:spPr>
            <a:xfrm flipH="1" rot="2549225">
              <a:off x="649189" y="421111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4"/>
            <p:cNvSpPr/>
            <p:nvPr/>
          </p:nvSpPr>
          <p:spPr>
            <a:xfrm flipH="1" rot="2549225">
              <a:off x="735758" y="429040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4"/>
            <p:cNvSpPr/>
            <p:nvPr/>
          </p:nvSpPr>
          <p:spPr>
            <a:xfrm flipH="1" rot="2549225">
              <a:off x="822071" y="4369445"/>
              <a:ext cx="38128" cy="33038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4"/>
            <p:cNvSpPr/>
            <p:nvPr/>
          </p:nvSpPr>
          <p:spPr>
            <a:xfrm flipH="1" rot="2549225">
              <a:off x="908352" y="4448486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4"/>
            <p:cNvSpPr/>
            <p:nvPr/>
          </p:nvSpPr>
          <p:spPr>
            <a:xfrm flipH="1" rot="2549225">
              <a:off x="994637" y="4527517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4"/>
            <p:cNvSpPr/>
            <p:nvPr/>
          </p:nvSpPr>
          <p:spPr>
            <a:xfrm flipH="1" rot="2549225">
              <a:off x="500103" y="437391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4"/>
            <p:cNvSpPr/>
            <p:nvPr/>
          </p:nvSpPr>
          <p:spPr>
            <a:xfrm flipH="1" rot="2549225">
              <a:off x="586671" y="445320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4"/>
            <p:cNvSpPr/>
            <p:nvPr/>
          </p:nvSpPr>
          <p:spPr>
            <a:xfrm flipH="1" rot="2549225">
              <a:off x="672984" y="4532249"/>
              <a:ext cx="38128" cy="32974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4"/>
            <p:cNvSpPr/>
            <p:nvPr/>
          </p:nvSpPr>
          <p:spPr>
            <a:xfrm flipH="1" rot="2549225">
              <a:off x="759265" y="4611290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4"/>
            <p:cNvSpPr/>
            <p:nvPr/>
          </p:nvSpPr>
          <p:spPr>
            <a:xfrm flipH="1" rot="2549225">
              <a:off x="845550" y="4690321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" name="Google Shape;188;p14"/>
          <p:cNvSpPr/>
          <p:nvPr/>
        </p:nvSpPr>
        <p:spPr>
          <a:xfrm flipH="1">
            <a:off x="11697217" y="255635"/>
            <a:ext cx="164160" cy="164203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9" name="Google Shape;189;p14"/>
          <p:cNvGrpSpPr/>
          <p:nvPr/>
        </p:nvGrpSpPr>
        <p:grpSpPr>
          <a:xfrm>
            <a:off x="218173" y="5509824"/>
            <a:ext cx="214836" cy="350285"/>
            <a:chOff x="8814523" y="4301099"/>
            <a:chExt cx="181204" cy="295450"/>
          </a:xfrm>
        </p:grpSpPr>
        <p:sp>
          <p:nvSpPr>
            <p:cNvPr id="190" name="Google Shape;190;p14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6" name="Google Shape;196;p14"/>
          <p:cNvSpPr/>
          <p:nvPr/>
        </p:nvSpPr>
        <p:spPr>
          <a:xfrm>
            <a:off x="7565100" y="152633"/>
            <a:ext cx="228000" cy="228000"/>
          </a:xfrm>
          <a:prstGeom prst="ellipse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5"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2"/>
          <p:cNvSpPr txBox="1"/>
          <p:nvPr>
            <p:ph idx="1" type="subTitle"/>
          </p:nvPr>
        </p:nvSpPr>
        <p:spPr>
          <a:xfrm flipH="1">
            <a:off x="6815733" y="4872217"/>
            <a:ext cx="24568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903" name="Google Shape;903;p32"/>
          <p:cNvSpPr txBox="1"/>
          <p:nvPr>
            <p:ph idx="2" type="subTitle"/>
          </p:nvPr>
        </p:nvSpPr>
        <p:spPr>
          <a:xfrm flipH="1">
            <a:off x="6815733" y="4423817"/>
            <a:ext cx="2456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904" name="Google Shape;904;p32"/>
          <p:cNvSpPr txBox="1"/>
          <p:nvPr>
            <p:ph idx="3" type="subTitle"/>
          </p:nvPr>
        </p:nvSpPr>
        <p:spPr>
          <a:xfrm flipH="1">
            <a:off x="6815733" y="2996235"/>
            <a:ext cx="24568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905" name="Google Shape;905;p32"/>
          <p:cNvSpPr txBox="1"/>
          <p:nvPr>
            <p:ph idx="4" type="subTitle"/>
          </p:nvPr>
        </p:nvSpPr>
        <p:spPr>
          <a:xfrm flipH="1">
            <a:off x="6815733" y="2547833"/>
            <a:ext cx="2456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906" name="Google Shape;906;p32"/>
          <p:cNvSpPr txBox="1"/>
          <p:nvPr>
            <p:ph type="title"/>
          </p:nvPr>
        </p:nvSpPr>
        <p:spPr>
          <a:xfrm flipH="1">
            <a:off x="5577433" y="719333"/>
            <a:ext cx="56636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07" name="Google Shape;907;p32"/>
          <p:cNvSpPr/>
          <p:nvPr/>
        </p:nvSpPr>
        <p:spPr>
          <a:xfrm rot="5400000">
            <a:off x="11872219" y="5557380"/>
            <a:ext cx="108296" cy="108296"/>
          </a:xfrm>
          <a:custGeom>
            <a:rect b="b" l="l" r="r" t="t"/>
            <a:pathLst>
              <a:path extrusionOk="0" h="2537" w="2537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32"/>
          <p:cNvSpPr/>
          <p:nvPr/>
        </p:nvSpPr>
        <p:spPr>
          <a:xfrm rot="5400000">
            <a:off x="11534225" y="6135780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9" name="Google Shape;909;p32"/>
          <p:cNvGrpSpPr/>
          <p:nvPr/>
        </p:nvGrpSpPr>
        <p:grpSpPr>
          <a:xfrm>
            <a:off x="220340" y="205107"/>
            <a:ext cx="784741" cy="903143"/>
            <a:chOff x="8369505" y="4354255"/>
            <a:chExt cx="588556" cy="677357"/>
          </a:xfrm>
        </p:grpSpPr>
        <p:sp>
          <p:nvSpPr>
            <p:cNvPr id="910" name="Google Shape;910;p32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32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32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32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32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32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32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32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32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32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7" name="Google Shape;927;p32"/>
          <p:cNvGrpSpPr/>
          <p:nvPr/>
        </p:nvGrpSpPr>
        <p:grpSpPr>
          <a:xfrm flipH="1">
            <a:off x="265" y="1622500"/>
            <a:ext cx="5234747" cy="5235183"/>
            <a:chOff x="4909222" y="908262"/>
            <a:chExt cx="4234775" cy="4235128"/>
          </a:xfrm>
        </p:grpSpPr>
        <p:sp>
          <p:nvSpPr>
            <p:cNvPr id="928" name="Google Shape;928;p32"/>
            <p:cNvSpPr/>
            <p:nvPr/>
          </p:nvSpPr>
          <p:spPr>
            <a:xfrm flipH="1">
              <a:off x="5524306" y="1523738"/>
              <a:ext cx="3619691" cy="3619652"/>
            </a:xfrm>
            <a:custGeom>
              <a:rect b="b" l="l" r="r" t="t"/>
              <a:pathLst>
                <a:path extrusionOk="0" h="91881" w="91882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32"/>
            <p:cNvSpPr/>
            <p:nvPr/>
          </p:nvSpPr>
          <p:spPr>
            <a:xfrm flipH="1">
              <a:off x="6730983" y="2730567"/>
              <a:ext cx="2412826" cy="2412786"/>
            </a:xfrm>
            <a:custGeom>
              <a:rect b="b" l="l" r="r" t="t"/>
              <a:pathLst>
                <a:path extrusionOk="0" h="61246" w="61247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32"/>
            <p:cNvSpPr/>
            <p:nvPr/>
          </p:nvSpPr>
          <p:spPr>
            <a:xfrm flipH="1">
              <a:off x="4909222" y="908262"/>
              <a:ext cx="3638443" cy="3638443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2" name="Google Shape;932;p33"/>
          <p:cNvGrpSpPr/>
          <p:nvPr/>
        </p:nvGrpSpPr>
        <p:grpSpPr>
          <a:xfrm flipH="1">
            <a:off x="5909576" y="5375853"/>
            <a:ext cx="372841" cy="346405"/>
            <a:chOff x="6672" y="3464315"/>
            <a:chExt cx="279631" cy="259804"/>
          </a:xfrm>
        </p:grpSpPr>
        <p:sp>
          <p:nvSpPr>
            <p:cNvPr id="933" name="Google Shape;933;p33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2" name="Google Shape;942;p33"/>
          <p:cNvSpPr/>
          <p:nvPr/>
        </p:nvSpPr>
        <p:spPr>
          <a:xfrm flipH="1">
            <a:off x="149947" y="6074207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33"/>
          <p:cNvSpPr/>
          <p:nvPr/>
        </p:nvSpPr>
        <p:spPr>
          <a:xfrm flipH="1">
            <a:off x="11843621" y="285828"/>
            <a:ext cx="108296" cy="108296"/>
          </a:xfrm>
          <a:custGeom>
            <a:rect b="b" l="l" r="r" t="t"/>
            <a:pathLst>
              <a:path extrusionOk="0" h="2537" w="2537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33"/>
          <p:cNvSpPr/>
          <p:nvPr/>
        </p:nvSpPr>
        <p:spPr>
          <a:xfrm flipH="1">
            <a:off x="10930301" y="288901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5" name="Google Shape;945;p33"/>
          <p:cNvGrpSpPr/>
          <p:nvPr/>
        </p:nvGrpSpPr>
        <p:grpSpPr>
          <a:xfrm>
            <a:off x="6545629" y="1211016"/>
            <a:ext cx="5646367" cy="5646838"/>
            <a:chOff x="4909222" y="908262"/>
            <a:chExt cx="4234775" cy="4235128"/>
          </a:xfrm>
        </p:grpSpPr>
        <p:sp>
          <p:nvSpPr>
            <p:cNvPr id="946" name="Google Shape;946;p33"/>
            <p:cNvSpPr/>
            <p:nvPr/>
          </p:nvSpPr>
          <p:spPr>
            <a:xfrm flipH="1">
              <a:off x="5524306" y="1523738"/>
              <a:ext cx="3619691" cy="3619652"/>
            </a:xfrm>
            <a:custGeom>
              <a:rect b="b" l="l" r="r" t="t"/>
              <a:pathLst>
                <a:path extrusionOk="0" h="91881" w="91882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33"/>
            <p:cNvSpPr/>
            <p:nvPr/>
          </p:nvSpPr>
          <p:spPr>
            <a:xfrm flipH="1">
              <a:off x="6730983" y="2730567"/>
              <a:ext cx="2412826" cy="2412786"/>
            </a:xfrm>
            <a:custGeom>
              <a:rect b="b" l="l" r="r" t="t"/>
              <a:pathLst>
                <a:path extrusionOk="0" h="61246" w="61247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33"/>
            <p:cNvSpPr/>
            <p:nvPr/>
          </p:nvSpPr>
          <p:spPr>
            <a:xfrm flipH="1">
              <a:off x="4909222" y="908262"/>
              <a:ext cx="3638443" cy="3638443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9" name="Google Shape;949;p33"/>
          <p:cNvGrpSpPr/>
          <p:nvPr/>
        </p:nvGrpSpPr>
        <p:grpSpPr>
          <a:xfrm>
            <a:off x="111572" y="644308"/>
            <a:ext cx="214836" cy="350285"/>
            <a:chOff x="8814523" y="4301099"/>
            <a:chExt cx="181204" cy="295450"/>
          </a:xfrm>
        </p:grpSpPr>
        <p:sp>
          <p:nvSpPr>
            <p:cNvPr id="950" name="Google Shape;950;p33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6" name="Google Shape;956;p33"/>
          <p:cNvSpPr/>
          <p:nvPr/>
        </p:nvSpPr>
        <p:spPr>
          <a:xfrm flipH="1">
            <a:off x="143445" y="1247665"/>
            <a:ext cx="170647" cy="17096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Google Shape;957;p33"/>
          <p:cNvSpPr txBox="1"/>
          <p:nvPr>
            <p:ph type="title"/>
          </p:nvPr>
        </p:nvSpPr>
        <p:spPr>
          <a:xfrm>
            <a:off x="1280733" y="1692367"/>
            <a:ext cx="4043600" cy="153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/>
        </p:txBody>
      </p:sp>
      <p:sp>
        <p:nvSpPr>
          <p:cNvPr id="958" name="Google Shape;958;p33"/>
          <p:cNvSpPr txBox="1"/>
          <p:nvPr>
            <p:ph idx="1" type="subTitle"/>
          </p:nvPr>
        </p:nvSpPr>
        <p:spPr>
          <a:xfrm>
            <a:off x="1280733" y="3227267"/>
            <a:ext cx="40436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11956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2">
  <p:cSld name="CUSTOM_6"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34"/>
          <p:cNvSpPr/>
          <p:nvPr/>
        </p:nvSpPr>
        <p:spPr>
          <a:xfrm>
            <a:off x="-4000" y="433"/>
            <a:ext cx="3478289" cy="6857823"/>
          </a:xfrm>
          <a:custGeom>
            <a:rect b="b" l="l" r="r" t="t"/>
            <a:pathLst>
              <a:path extrusionOk="0" h="128040" w="39589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Google Shape;961;p34"/>
          <p:cNvSpPr/>
          <p:nvPr/>
        </p:nvSpPr>
        <p:spPr>
          <a:xfrm>
            <a:off x="255833" y="1622533"/>
            <a:ext cx="3922868" cy="413148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34"/>
          <p:cNvSpPr/>
          <p:nvPr/>
        </p:nvSpPr>
        <p:spPr>
          <a:xfrm>
            <a:off x="478117" y="1856732"/>
            <a:ext cx="3478315" cy="366310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3" name="Google Shape;963;p34"/>
          <p:cNvGrpSpPr/>
          <p:nvPr/>
        </p:nvGrpSpPr>
        <p:grpSpPr>
          <a:xfrm>
            <a:off x="3605315" y="4738581"/>
            <a:ext cx="206023" cy="590515"/>
            <a:chOff x="8846561" y="2782361"/>
            <a:chExt cx="154517" cy="442886"/>
          </a:xfrm>
        </p:grpSpPr>
        <p:sp>
          <p:nvSpPr>
            <p:cNvPr id="964" name="Google Shape;964;p34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6" name="Google Shape;966;p34"/>
          <p:cNvSpPr/>
          <p:nvPr/>
        </p:nvSpPr>
        <p:spPr>
          <a:xfrm flipH="1" rot="10800000">
            <a:off x="657055" y="2169087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7" name="Google Shape;967;p34"/>
          <p:cNvGrpSpPr/>
          <p:nvPr/>
        </p:nvGrpSpPr>
        <p:grpSpPr>
          <a:xfrm flipH="1" rot="10800000">
            <a:off x="637981" y="2561252"/>
            <a:ext cx="241605" cy="393933"/>
            <a:chOff x="8814523" y="4301099"/>
            <a:chExt cx="181204" cy="295450"/>
          </a:xfrm>
        </p:grpSpPr>
        <p:sp>
          <p:nvSpPr>
            <p:cNvPr id="968" name="Google Shape;968;p34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4" name="Google Shape;974;p34"/>
          <p:cNvGrpSpPr/>
          <p:nvPr/>
        </p:nvGrpSpPr>
        <p:grpSpPr>
          <a:xfrm flipH="1">
            <a:off x="11241239" y="219691"/>
            <a:ext cx="784741" cy="903143"/>
            <a:chOff x="8369505" y="4354255"/>
            <a:chExt cx="588556" cy="677357"/>
          </a:xfrm>
        </p:grpSpPr>
        <p:sp>
          <p:nvSpPr>
            <p:cNvPr id="975" name="Google Shape;975;p34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2" name="Google Shape;992;p34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993" name="Google Shape;993;p34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2" name="Google Shape;1002;p34"/>
          <p:cNvSpPr/>
          <p:nvPr/>
        </p:nvSpPr>
        <p:spPr>
          <a:xfrm>
            <a:off x="11810284" y="5888373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34"/>
          <p:cNvSpPr txBox="1"/>
          <p:nvPr>
            <p:ph type="title"/>
          </p:nvPr>
        </p:nvSpPr>
        <p:spPr>
          <a:xfrm>
            <a:off x="4600033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04" name="Google Shape;1004;p34"/>
          <p:cNvSpPr txBox="1"/>
          <p:nvPr>
            <p:ph idx="1" type="subTitle"/>
          </p:nvPr>
        </p:nvSpPr>
        <p:spPr>
          <a:xfrm>
            <a:off x="6115433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3">
  <p:cSld name="CUSTOM_6_1"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35"/>
          <p:cNvSpPr/>
          <p:nvPr/>
        </p:nvSpPr>
        <p:spPr>
          <a:xfrm flipH="1">
            <a:off x="8713725" y="433"/>
            <a:ext cx="3478289" cy="6857823"/>
          </a:xfrm>
          <a:custGeom>
            <a:rect b="b" l="l" r="r" t="t"/>
            <a:pathLst>
              <a:path extrusionOk="0" h="128040" w="39589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" name="Google Shape;1007;p35"/>
          <p:cNvSpPr/>
          <p:nvPr/>
        </p:nvSpPr>
        <p:spPr>
          <a:xfrm flipH="1">
            <a:off x="8009313" y="1622533"/>
            <a:ext cx="3922868" cy="413148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35"/>
          <p:cNvSpPr/>
          <p:nvPr/>
        </p:nvSpPr>
        <p:spPr>
          <a:xfrm flipH="1">
            <a:off x="8231583" y="1856732"/>
            <a:ext cx="3478315" cy="366310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9" name="Google Shape;1009;p35"/>
          <p:cNvGrpSpPr/>
          <p:nvPr/>
        </p:nvGrpSpPr>
        <p:grpSpPr>
          <a:xfrm flipH="1">
            <a:off x="8376677" y="4738581"/>
            <a:ext cx="206023" cy="590515"/>
            <a:chOff x="8846561" y="2782361"/>
            <a:chExt cx="154517" cy="442886"/>
          </a:xfrm>
        </p:grpSpPr>
        <p:sp>
          <p:nvSpPr>
            <p:cNvPr id="1010" name="Google Shape;1010;p35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2" name="Google Shape;1012;p35"/>
          <p:cNvSpPr/>
          <p:nvPr/>
        </p:nvSpPr>
        <p:spPr>
          <a:xfrm rot="10800000">
            <a:off x="11327500" y="2169087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3" name="Google Shape;1013;p35"/>
          <p:cNvGrpSpPr/>
          <p:nvPr/>
        </p:nvGrpSpPr>
        <p:grpSpPr>
          <a:xfrm rot="10800000">
            <a:off x="11308428" y="2561252"/>
            <a:ext cx="241605" cy="393933"/>
            <a:chOff x="8814523" y="4301099"/>
            <a:chExt cx="181204" cy="295450"/>
          </a:xfrm>
        </p:grpSpPr>
        <p:sp>
          <p:nvSpPr>
            <p:cNvPr id="1014" name="Google Shape;1014;p35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35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35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0" name="Google Shape;1020;p35"/>
          <p:cNvGrpSpPr/>
          <p:nvPr/>
        </p:nvGrpSpPr>
        <p:grpSpPr>
          <a:xfrm>
            <a:off x="162033" y="219691"/>
            <a:ext cx="784741" cy="903143"/>
            <a:chOff x="8369505" y="4354255"/>
            <a:chExt cx="588556" cy="677357"/>
          </a:xfrm>
        </p:grpSpPr>
        <p:sp>
          <p:nvSpPr>
            <p:cNvPr id="1021" name="Google Shape;1021;p35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35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35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35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35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35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35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35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35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8" name="Google Shape;1038;p35"/>
          <p:cNvGrpSpPr/>
          <p:nvPr/>
        </p:nvGrpSpPr>
        <p:grpSpPr>
          <a:xfrm flipH="1">
            <a:off x="236076" y="6297620"/>
            <a:ext cx="372841" cy="346405"/>
            <a:chOff x="6672" y="3464315"/>
            <a:chExt cx="279631" cy="259804"/>
          </a:xfrm>
        </p:grpSpPr>
        <p:sp>
          <p:nvSpPr>
            <p:cNvPr id="1039" name="Google Shape;1039;p35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35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48" name="Google Shape;1048;p35"/>
          <p:cNvSpPr/>
          <p:nvPr/>
        </p:nvSpPr>
        <p:spPr>
          <a:xfrm flipH="1">
            <a:off x="236097" y="5888373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35"/>
          <p:cNvSpPr txBox="1"/>
          <p:nvPr>
            <p:ph type="title"/>
          </p:nvPr>
        </p:nvSpPr>
        <p:spPr>
          <a:xfrm flipH="1">
            <a:off x="946781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50" name="Google Shape;1050;p35"/>
          <p:cNvSpPr txBox="1"/>
          <p:nvPr>
            <p:ph idx="1" type="subTitle"/>
          </p:nvPr>
        </p:nvSpPr>
        <p:spPr>
          <a:xfrm flipH="1">
            <a:off x="2462181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4">
  <p:cSld name="CUSTOM_6_1_1"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36"/>
          <p:cNvSpPr/>
          <p:nvPr/>
        </p:nvSpPr>
        <p:spPr>
          <a:xfrm>
            <a:off x="-4000" y="433"/>
            <a:ext cx="3478289" cy="6857823"/>
          </a:xfrm>
          <a:custGeom>
            <a:rect b="b" l="l" r="r" t="t"/>
            <a:pathLst>
              <a:path extrusionOk="0" h="128040" w="39589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36"/>
          <p:cNvSpPr/>
          <p:nvPr/>
        </p:nvSpPr>
        <p:spPr>
          <a:xfrm>
            <a:off x="255833" y="1622533"/>
            <a:ext cx="3922868" cy="413148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p36"/>
          <p:cNvSpPr/>
          <p:nvPr/>
        </p:nvSpPr>
        <p:spPr>
          <a:xfrm>
            <a:off x="478117" y="1856732"/>
            <a:ext cx="3478315" cy="366310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5" name="Google Shape;1055;p36"/>
          <p:cNvGrpSpPr/>
          <p:nvPr/>
        </p:nvGrpSpPr>
        <p:grpSpPr>
          <a:xfrm>
            <a:off x="3605315" y="4738581"/>
            <a:ext cx="206023" cy="590515"/>
            <a:chOff x="8846561" y="2782361"/>
            <a:chExt cx="154517" cy="442886"/>
          </a:xfrm>
        </p:grpSpPr>
        <p:sp>
          <p:nvSpPr>
            <p:cNvPr id="1056" name="Google Shape;1056;p36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36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8" name="Google Shape;1058;p36"/>
          <p:cNvSpPr/>
          <p:nvPr/>
        </p:nvSpPr>
        <p:spPr>
          <a:xfrm flipH="1" rot="10800000">
            <a:off x="657055" y="2169087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9" name="Google Shape;1059;p36"/>
          <p:cNvGrpSpPr/>
          <p:nvPr/>
        </p:nvGrpSpPr>
        <p:grpSpPr>
          <a:xfrm flipH="1" rot="10800000">
            <a:off x="637981" y="2561252"/>
            <a:ext cx="241605" cy="393933"/>
            <a:chOff x="8814523" y="4301099"/>
            <a:chExt cx="181204" cy="295450"/>
          </a:xfrm>
        </p:grpSpPr>
        <p:sp>
          <p:nvSpPr>
            <p:cNvPr id="1060" name="Google Shape;1060;p36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36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36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36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36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36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6" name="Google Shape;1066;p36"/>
          <p:cNvGrpSpPr/>
          <p:nvPr/>
        </p:nvGrpSpPr>
        <p:grpSpPr>
          <a:xfrm flipH="1">
            <a:off x="11241239" y="219691"/>
            <a:ext cx="784741" cy="903143"/>
            <a:chOff x="8369505" y="4354255"/>
            <a:chExt cx="588556" cy="677357"/>
          </a:xfrm>
        </p:grpSpPr>
        <p:sp>
          <p:nvSpPr>
            <p:cNvPr id="1067" name="Google Shape;1067;p36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36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36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36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36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36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36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36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36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4" name="Google Shape;1084;p36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1085" name="Google Shape;1085;p36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4" name="Google Shape;1094;p36"/>
          <p:cNvSpPr/>
          <p:nvPr/>
        </p:nvSpPr>
        <p:spPr>
          <a:xfrm>
            <a:off x="11810284" y="5888373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36"/>
          <p:cNvSpPr txBox="1"/>
          <p:nvPr>
            <p:ph type="title"/>
          </p:nvPr>
        </p:nvSpPr>
        <p:spPr>
          <a:xfrm>
            <a:off x="4600033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96" name="Google Shape;1096;p36"/>
          <p:cNvSpPr txBox="1"/>
          <p:nvPr>
            <p:ph idx="1" type="subTitle"/>
          </p:nvPr>
        </p:nvSpPr>
        <p:spPr>
          <a:xfrm>
            <a:off x="6115433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5">
  <p:cSld name="CUSTOM_6_1_1_1"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37"/>
          <p:cNvSpPr/>
          <p:nvPr/>
        </p:nvSpPr>
        <p:spPr>
          <a:xfrm flipH="1">
            <a:off x="8713725" y="433"/>
            <a:ext cx="3478289" cy="6857823"/>
          </a:xfrm>
          <a:custGeom>
            <a:rect b="b" l="l" r="r" t="t"/>
            <a:pathLst>
              <a:path extrusionOk="0" h="128040" w="39589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" name="Google Shape;1099;p37"/>
          <p:cNvSpPr/>
          <p:nvPr/>
        </p:nvSpPr>
        <p:spPr>
          <a:xfrm flipH="1">
            <a:off x="8009313" y="1622533"/>
            <a:ext cx="3922868" cy="413148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0" name="Google Shape;1100;p37"/>
          <p:cNvSpPr/>
          <p:nvPr/>
        </p:nvSpPr>
        <p:spPr>
          <a:xfrm flipH="1">
            <a:off x="8231583" y="1856732"/>
            <a:ext cx="3478315" cy="366310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1" name="Google Shape;1101;p37"/>
          <p:cNvGrpSpPr/>
          <p:nvPr/>
        </p:nvGrpSpPr>
        <p:grpSpPr>
          <a:xfrm flipH="1">
            <a:off x="8376677" y="4738581"/>
            <a:ext cx="206023" cy="590515"/>
            <a:chOff x="8846561" y="2782361"/>
            <a:chExt cx="154517" cy="442886"/>
          </a:xfrm>
        </p:grpSpPr>
        <p:sp>
          <p:nvSpPr>
            <p:cNvPr id="1102" name="Google Shape;1102;p37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37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4" name="Google Shape;1104;p37"/>
          <p:cNvSpPr/>
          <p:nvPr/>
        </p:nvSpPr>
        <p:spPr>
          <a:xfrm rot="10800000">
            <a:off x="11327500" y="2169087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05" name="Google Shape;1105;p37"/>
          <p:cNvGrpSpPr/>
          <p:nvPr/>
        </p:nvGrpSpPr>
        <p:grpSpPr>
          <a:xfrm rot="10800000">
            <a:off x="11308428" y="2561252"/>
            <a:ext cx="241605" cy="393933"/>
            <a:chOff x="8814523" y="4301099"/>
            <a:chExt cx="181204" cy="295450"/>
          </a:xfrm>
        </p:grpSpPr>
        <p:sp>
          <p:nvSpPr>
            <p:cNvPr id="1106" name="Google Shape;1106;p37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37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37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37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37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37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2" name="Google Shape;1112;p37"/>
          <p:cNvGrpSpPr/>
          <p:nvPr/>
        </p:nvGrpSpPr>
        <p:grpSpPr>
          <a:xfrm>
            <a:off x="162033" y="219691"/>
            <a:ext cx="784741" cy="903143"/>
            <a:chOff x="8369505" y="4354255"/>
            <a:chExt cx="588556" cy="677357"/>
          </a:xfrm>
        </p:grpSpPr>
        <p:sp>
          <p:nvSpPr>
            <p:cNvPr id="1113" name="Google Shape;1113;p37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37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37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37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37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37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37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37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37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37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37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37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37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37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37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37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0" name="Google Shape;1130;p37"/>
          <p:cNvGrpSpPr/>
          <p:nvPr/>
        </p:nvGrpSpPr>
        <p:grpSpPr>
          <a:xfrm flipH="1">
            <a:off x="236076" y="6297620"/>
            <a:ext cx="372841" cy="346405"/>
            <a:chOff x="6672" y="3464315"/>
            <a:chExt cx="279631" cy="259804"/>
          </a:xfrm>
        </p:grpSpPr>
        <p:sp>
          <p:nvSpPr>
            <p:cNvPr id="1131" name="Google Shape;1131;p37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37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0" name="Google Shape;1140;p37"/>
          <p:cNvSpPr/>
          <p:nvPr/>
        </p:nvSpPr>
        <p:spPr>
          <a:xfrm flipH="1">
            <a:off x="236097" y="5888373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" name="Google Shape;1141;p37"/>
          <p:cNvSpPr txBox="1"/>
          <p:nvPr>
            <p:ph type="title"/>
          </p:nvPr>
        </p:nvSpPr>
        <p:spPr>
          <a:xfrm flipH="1">
            <a:off x="946781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42" name="Google Shape;1142;p37"/>
          <p:cNvSpPr txBox="1"/>
          <p:nvPr>
            <p:ph idx="1" type="subTitle"/>
          </p:nvPr>
        </p:nvSpPr>
        <p:spPr>
          <a:xfrm flipH="1">
            <a:off x="2462181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7_1"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38"/>
          <p:cNvSpPr/>
          <p:nvPr/>
        </p:nvSpPr>
        <p:spPr>
          <a:xfrm flipH="1">
            <a:off x="8661337" y="433"/>
            <a:ext cx="2044376" cy="6857823"/>
          </a:xfrm>
          <a:custGeom>
            <a:rect b="b" l="l" r="r" t="t"/>
            <a:pathLst>
              <a:path extrusionOk="0" h="128040" w="39589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5" name="Google Shape;1145;p38"/>
          <p:cNvSpPr/>
          <p:nvPr/>
        </p:nvSpPr>
        <p:spPr>
          <a:xfrm rot="5400000">
            <a:off x="11808373" y="3704993"/>
            <a:ext cx="192837" cy="192879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6" name="Google Shape;1146;p38"/>
          <p:cNvGrpSpPr/>
          <p:nvPr/>
        </p:nvGrpSpPr>
        <p:grpSpPr>
          <a:xfrm>
            <a:off x="10758073" y="456776"/>
            <a:ext cx="183195" cy="525087"/>
            <a:chOff x="8846561" y="2782361"/>
            <a:chExt cx="154517" cy="442886"/>
          </a:xfrm>
        </p:grpSpPr>
        <p:sp>
          <p:nvSpPr>
            <p:cNvPr id="1147" name="Google Shape;1147;p38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38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49" name="Google Shape;1149;p38"/>
          <p:cNvSpPr/>
          <p:nvPr/>
        </p:nvSpPr>
        <p:spPr>
          <a:xfrm rot="5400000">
            <a:off x="11812739" y="4822405"/>
            <a:ext cx="184085" cy="192903"/>
          </a:xfrm>
          <a:custGeom>
            <a:rect b="b" l="l" r="r" t="t"/>
            <a:pathLst>
              <a:path extrusionOk="0" h="8478" w="8478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0" name="Google Shape;1150;p38"/>
          <p:cNvGrpSpPr/>
          <p:nvPr/>
        </p:nvGrpSpPr>
        <p:grpSpPr>
          <a:xfrm>
            <a:off x="10862348" y="6259507"/>
            <a:ext cx="438163" cy="407096"/>
            <a:chOff x="6672" y="3464315"/>
            <a:chExt cx="279631" cy="259804"/>
          </a:xfrm>
        </p:grpSpPr>
        <p:sp>
          <p:nvSpPr>
            <p:cNvPr id="1151" name="Google Shape;1151;p38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38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38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38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38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38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0" name="Google Shape;1160;p38"/>
          <p:cNvSpPr/>
          <p:nvPr/>
        </p:nvSpPr>
        <p:spPr>
          <a:xfrm>
            <a:off x="11247684" y="2716275"/>
            <a:ext cx="166444" cy="165841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61" name="Google Shape;1161;p38"/>
          <p:cNvGrpSpPr/>
          <p:nvPr/>
        </p:nvGrpSpPr>
        <p:grpSpPr>
          <a:xfrm>
            <a:off x="11204669" y="2046227"/>
            <a:ext cx="252453" cy="411621"/>
            <a:chOff x="8814523" y="4301099"/>
            <a:chExt cx="181204" cy="295450"/>
          </a:xfrm>
        </p:grpSpPr>
        <p:sp>
          <p:nvSpPr>
            <p:cNvPr id="1162" name="Google Shape;1162;p38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38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38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38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38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38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8" name="Google Shape;1168;p38"/>
          <p:cNvSpPr/>
          <p:nvPr/>
        </p:nvSpPr>
        <p:spPr>
          <a:xfrm flipH="1">
            <a:off x="11814285" y="6469665"/>
            <a:ext cx="192928" cy="192979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Google Shape;1169;p38"/>
          <p:cNvSpPr/>
          <p:nvPr/>
        </p:nvSpPr>
        <p:spPr>
          <a:xfrm flipH="1">
            <a:off x="11457132" y="6465708"/>
            <a:ext cx="200532" cy="200907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0" name="Google Shape;1170;p38"/>
          <p:cNvGrpSpPr/>
          <p:nvPr/>
        </p:nvGrpSpPr>
        <p:grpSpPr>
          <a:xfrm rot="5400000">
            <a:off x="11583471" y="4341583"/>
            <a:ext cx="642666" cy="41516"/>
            <a:chOff x="7586971" y="1240406"/>
            <a:chExt cx="820704" cy="53017"/>
          </a:xfrm>
        </p:grpSpPr>
        <p:sp>
          <p:nvSpPr>
            <p:cNvPr id="1171" name="Google Shape;1171;p38"/>
            <p:cNvSpPr/>
            <p:nvPr/>
          </p:nvSpPr>
          <p:spPr>
            <a:xfrm>
              <a:off x="8345886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38"/>
            <p:cNvSpPr/>
            <p:nvPr/>
          </p:nvSpPr>
          <p:spPr>
            <a:xfrm>
              <a:off x="8156069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38"/>
            <p:cNvSpPr/>
            <p:nvPr/>
          </p:nvSpPr>
          <p:spPr>
            <a:xfrm>
              <a:off x="7966221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38"/>
            <p:cNvSpPr/>
            <p:nvPr/>
          </p:nvSpPr>
          <p:spPr>
            <a:xfrm>
              <a:off x="7776404" y="1240406"/>
              <a:ext cx="62173" cy="53017"/>
            </a:xfrm>
            <a:custGeom>
              <a:rect b="b" l="l" r="r" t="t"/>
              <a:pathLst>
                <a:path extrusionOk="0" h="1656" w="1942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38"/>
            <p:cNvSpPr/>
            <p:nvPr/>
          </p:nvSpPr>
          <p:spPr>
            <a:xfrm>
              <a:off x="7586971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76" name="Google Shape;1176;p38"/>
          <p:cNvSpPr txBox="1"/>
          <p:nvPr>
            <p:ph type="title"/>
          </p:nvPr>
        </p:nvSpPr>
        <p:spPr>
          <a:xfrm>
            <a:off x="876967" y="2062117"/>
            <a:ext cx="6170800" cy="19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/>
        </p:txBody>
      </p:sp>
      <p:grpSp>
        <p:nvGrpSpPr>
          <p:cNvPr id="1177" name="Google Shape;1177;p38"/>
          <p:cNvGrpSpPr/>
          <p:nvPr/>
        </p:nvGrpSpPr>
        <p:grpSpPr>
          <a:xfrm flipH="1">
            <a:off x="11643157" y="160173"/>
            <a:ext cx="438163" cy="407096"/>
            <a:chOff x="6672" y="3464315"/>
            <a:chExt cx="279631" cy="259804"/>
          </a:xfrm>
        </p:grpSpPr>
        <p:sp>
          <p:nvSpPr>
            <p:cNvPr id="1178" name="Google Shape;1178;p38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38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38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38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87" name="Google Shape;1187;p38"/>
          <p:cNvSpPr/>
          <p:nvPr/>
        </p:nvSpPr>
        <p:spPr>
          <a:xfrm rot="-5400000">
            <a:off x="10525361" y="5440417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8" name="Google Shape;1188;p38"/>
          <p:cNvGrpSpPr/>
          <p:nvPr/>
        </p:nvGrpSpPr>
        <p:grpSpPr>
          <a:xfrm rot="-5400000">
            <a:off x="1562120" y="4772532"/>
            <a:ext cx="1400300" cy="2770611"/>
            <a:chOff x="2922675" y="2551150"/>
            <a:chExt cx="424900" cy="840700"/>
          </a:xfrm>
        </p:grpSpPr>
        <p:sp>
          <p:nvSpPr>
            <p:cNvPr id="1189" name="Google Shape;1189;p38"/>
            <p:cNvSpPr/>
            <p:nvPr/>
          </p:nvSpPr>
          <p:spPr>
            <a:xfrm>
              <a:off x="2922675" y="2798800"/>
              <a:ext cx="172900" cy="345750"/>
            </a:xfrm>
            <a:custGeom>
              <a:rect b="b" l="l" r="r" t="t"/>
              <a:pathLst>
                <a:path extrusionOk="0" h="13830" w="6916">
                  <a:moveTo>
                    <a:pt x="1" y="0"/>
                  </a:moveTo>
                  <a:lnTo>
                    <a:pt x="1" y="13829"/>
                  </a:lnTo>
                  <a:cubicBezTo>
                    <a:pt x="3830" y="13829"/>
                    <a:pt x="6915" y="10730"/>
                    <a:pt x="6915" y="6915"/>
                  </a:cubicBezTo>
                  <a:cubicBezTo>
                    <a:pt x="6915" y="3099"/>
                    <a:pt x="3830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lt1"/>
              </a:solidFill>
              <a:prstDash val="solid"/>
              <a:miter lim="1353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2922675" y="2551150"/>
              <a:ext cx="424900" cy="840700"/>
            </a:xfrm>
            <a:custGeom>
              <a:rect b="b" l="l" r="r" t="t"/>
              <a:pathLst>
                <a:path extrusionOk="0" h="33628" w="16996">
                  <a:moveTo>
                    <a:pt x="1" y="9040"/>
                  </a:moveTo>
                  <a:lnTo>
                    <a:pt x="1" y="9203"/>
                  </a:lnTo>
                  <a:cubicBezTo>
                    <a:pt x="4209" y="9203"/>
                    <a:pt x="7619" y="12613"/>
                    <a:pt x="7619" y="16821"/>
                  </a:cubicBezTo>
                  <a:cubicBezTo>
                    <a:pt x="7619" y="21015"/>
                    <a:pt x="4209" y="24425"/>
                    <a:pt x="1" y="24425"/>
                  </a:cubicBezTo>
                  <a:lnTo>
                    <a:pt x="1" y="24601"/>
                  </a:lnTo>
                  <a:cubicBezTo>
                    <a:pt x="4304" y="24601"/>
                    <a:pt x="7781" y="21110"/>
                    <a:pt x="7781" y="16821"/>
                  </a:cubicBezTo>
                  <a:cubicBezTo>
                    <a:pt x="7781" y="12518"/>
                    <a:pt x="4304" y="9040"/>
                    <a:pt x="1" y="9040"/>
                  </a:cubicBezTo>
                  <a:close/>
                  <a:moveTo>
                    <a:pt x="1" y="8039"/>
                  </a:moveTo>
                  <a:lnTo>
                    <a:pt x="1" y="8201"/>
                  </a:lnTo>
                  <a:cubicBezTo>
                    <a:pt x="4764" y="8201"/>
                    <a:pt x="8620" y="12058"/>
                    <a:pt x="8620" y="16821"/>
                  </a:cubicBezTo>
                  <a:cubicBezTo>
                    <a:pt x="8620" y="21570"/>
                    <a:pt x="4764" y="25440"/>
                    <a:pt x="1" y="25440"/>
                  </a:cubicBezTo>
                  <a:lnTo>
                    <a:pt x="1" y="25602"/>
                  </a:lnTo>
                  <a:cubicBezTo>
                    <a:pt x="4859" y="25602"/>
                    <a:pt x="8796" y="21665"/>
                    <a:pt x="8796" y="16821"/>
                  </a:cubicBezTo>
                  <a:cubicBezTo>
                    <a:pt x="8796" y="11963"/>
                    <a:pt x="4859" y="8039"/>
                    <a:pt x="1" y="8039"/>
                  </a:cubicBezTo>
                  <a:close/>
                  <a:moveTo>
                    <a:pt x="125" y="7024"/>
                  </a:moveTo>
                  <a:cubicBezTo>
                    <a:pt x="84" y="7024"/>
                    <a:pt x="42" y="7024"/>
                    <a:pt x="1" y="7024"/>
                  </a:cubicBezTo>
                  <a:lnTo>
                    <a:pt x="1" y="7200"/>
                  </a:lnTo>
                  <a:cubicBezTo>
                    <a:pt x="51" y="7199"/>
                    <a:pt x="100" y="7199"/>
                    <a:pt x="149" y="7199"/>
                  </a:cubicBezTo>
                  <a:cubicBezTo>
                    <a:pt x="5453" y="7199"/>
                    <a:pt x="9757" y="11499"/>
                    <a:pt x="9757" y="16821"/>
                  </a:cubicBezTo>
                  <a:cubicBezTo>
                    <a:pt x="9757" y="22138"/>
                    <a:pt x="5440" y="26442"/>
                    <a:pt x="125" y="26442"/>
                  </a:cubicBezTo>
                  <a:cubicBezTo>
                    <a:pt x="84" y="26442"/>
                    <a:pt x="42" y="26442"/>
                    <a:pt x="1" y="26441"/>
                  </a:cubicBezTo>
                  <a:lnTo>
                    <a:pt x="1" y="26604"/>
                  </a:lnTo>
                  <a:cubicBezTo>
                    <a:pt x="42" y="26604"/>
                    <a:pt x="84" y="26604"/>
                    <a:pt x="125" y="26604"/>
                  </a:cubicBezTo>
                  <a:cubicBezTo>
                    <a:pt x="5535" y="26604"/>
                    <a:pt x="9933" y="22232"/>
                    <a:pt x="9933" y="16821"/>
                  </a:cubicBezTo>
                  <a:cubicBezTo>
                    <a:pt x="9933" y="11396"/>
                    <a:pt x="5535" y="7024"/>
                    <a:pt x="125" y="7024"/>
                  </a:cubicBezTo>
                  <a:close/>
                  <a:moveTo>
                    <a:pt x="1" y="6023"/>
                  </a:moveTo>
                  <a:lnTo>
                    <a:pt x="1" y="6199"/>
                  </a:lnTo>
                  <a:cubicBezTo>
                    <a:pt x="5873" y="6199"/>
                    <a:pt x="10636" y="10948"/>
                    <a:pt x="10636" y="16821"/>
                  </a:cubicBezTo>
                  <a:cubicBezTo>
                    <a:pt x="10636" y="22680"/>
                    <a:pt x="5873" y="27443"/>
                    <a:pt x="1" y="27443"/>
                  </a:cubicBezTo>
                  <a:lnTo>
                    <a:pt x="1" y="27605"/>
                  </a:lnTo>
                  <a:cubicBezTo>
                    <a:pt x="5968" y="27605"/>
                    <a:pt x="10799" y="22774"/>
                    <a:pt x="10799" y="16821"/>
                  </a:cubicBezTo>
                  <a:cubicBezTo>
                    <a:pt x="10799" y="10854"/>
                    <a:pt x="5968" y="6023"/>
                    <a:pt x="1" y="6023"/>
                  </a:cubicBezTo>
                  <a:close/>
                  <a:moveTo>
                    <a:pt x="1" y="5022"/>
                  </a:moveTo>
                  <a:lnTo>
                    <a:pt x="1" y="5184"/>
                  </a:lnTo>
                  <a:cubicBezTo>
                    <a:pt x="6374" y="5265"/>
                    <a:pt x="11502" y="10448"/>
                    <a:pt x="11502" y="16821"/>
                  </a:cubicBezTo>
                  <a:cubicBezTo>
                    <a:pt x="11502" y="23180"/>
                    <a:pt x="6374" y="28363"/>
                    <a:pt x="1" y="28444"/>
                  </a:cubicBezTo>
                  <a:lnTo>
                    <a:pt x="1" y="28620"/>
                  </a:lnTo>
                  <a:cubicBezTo>
                    <a:pt x="6469" y="28539"/>
                    <a:pt x="11665" y="23275"/>
                    <a:pt x="11665" y="16821"/>
                  </a:cubicBezTo>
                  <a:cubicBezTo>
                    <a:pt x="11665" y="10353"/>
                    <a:pt x="6469" y="5103"/>
                    <a:pt x="1" y="5022"/>
                  </a:cubicBezTo>
                  <a:close/>
                  <a:moveTo>
                    <a:pt x="1" y="4020"/>
                  </a:moveTo>
                  <a:lnTo>
                    <a:pt x="1" y="4183"/>
                  </a:lnTo>
                  <a:cubicBezTo>
                    <a:pt x="6983" y="4183"/>
                    <a:pt x="12639" y="9839"/>
                    <a:pt x="12639" y="16821"/>
                  </a:cubicBezTo>
                  <a:cubicBezTo>
                    <a:pt x="12639" y="23789"/>
                    <a:pt x="6983" y="29445"/>
                    <a:pt x="1" y="29445"/>
                  </a:cubicBezTo>
                  <a:lnTo>
                    <a:pt x="1" y="29621"/>
                  </a:lnTo>
                  <a:cubicBezTo>
                    <a:pt x="7078" y="29621"/>
                    <a:pt x="12801" y="23884"/>
                    <a:pt x="12801" y="16821"/>
                  </a:cubicBezTo>
                  <a:cubicBezTo>
                    <a:pt x="12801" y="9744"/>
                    <a:pt x="7078" y="4020"/>
                    <a:pt x="1" y="4020"/>
                  </a:cubicBezTo>
                  <a:close/>
                  <a:moveTo>
                    <a:pt x="1" y="3019"/>
                  </a:moveTo>
                  <a:lnTo>
                    <a:pt x="1" y="3181"/>
                  </a:lnTo>
                  <a:cubicBezTo>
                    <a:pt x="7538" y="3181"/>
                    <a:pt x="13640" y="9284"/>
                    <a:pt x="13640" y="16821"/>
                  </a:cubicBezTo>
                  <a:cubicBezTo>
                    <a:pt x="13640" y="24344"/>
                    <a:pt x="7538" y="30446"/>
                    <a:pt x="1" y="30446"/>
                  </a:cubicBezTo>
                  <a:lnTo>
                    <a:pt x="1" y="30622"/>
                  </a:lnTo>
                  <a:cubicBezTo>
                    <a:pt x="7632" y="30622"/>
                    <a:pt x="13816" y="24439"/>
                    <a:pt x="13816" y="16821"/>
                  </a:cubicBezTo>
                  <a:cubicBezTo>
                    <a:pt x="13816" y="9189"/>
                    <a:pt x="7632" y="3019"/>
                    <a:pt x="1" y="3019"/>
                  </a:cubicBezTo>
                  <a:close/>
                  <a:moveTo>
                    <a:pt x="1" y="2004"/>
                  </a:moveTo>
                  <a:lnTo>
                    <a:pt x="1" y="2180"/>
                  </a:lnTo>
                  <a:cubicBezTo>
                    <a:pt x="8093" y="2180"/>
                    <a:pt x="14642" y="8729"/>
                    <a:pt x="14642" y="16821"/>
                  </a:cubicBezTo>
                  <a:cubicBezTo>
                    <a:pt x="14642" y="24899"/>
                    <a:pt x="8093" y="31461"/>
                    <a:pt x="1" y="31461"/>
                  </a:cubicBezTo>
                  <a:lnTo>
                    <a:pt x="1" y="31624"/>
                  </a:lnTo>
                  <a:cubicBezTo>
                    <a:pt x="8187" y="31624"/>
                    <a:pt x="14817" y="24993"/>
                    <a:pt x="14817" y="16821"/>
                  </a:cubicBezTo>
                  <a:cubicBezTo>
                    <a:pt x="14817" y="8634"/>
                    <a:pt x="8187" y="2004"/>
                    <a:pt x="1" y="2004"/>
                  </a:cubicBezTo>
                  <a:close/>
                  <a:moveTo>
                    <a:pt x="1" y="1003"/>
                  </a:moveTo>
                  <a:lnTo>
                    <a:pt x="1" y="1179"/>
                  </a:lnTo>
                  <a:cubicBezTo>
                    <a:pt x="8647" y="1179"/>
                    <a:pt x="15656" y="8174"/>
                    <a:pt x="15656" y="16821"/>
                  </a:cubicBezTo>
                  <a:cubicBezTo>
                    <a:pt x="15656" y="25467"/>
                    <a:pt x="8647" y="32462"/>
                    <a:pt x="1" y="32462"/>
                  </a:cubicBezTo>
                  <a:lnTo>
                    <a:pt x="1" y="32638"/>
                  </a:lnTo>
                  <a:cubicBezTo>
                    <a:pt x="8742" y="32638"/>
                    <a:pt x="15819" y="25548"/>
                    <a:pt x="15819" y="16821"/>
                  </a:cubicBezTo>
                  <a:cubicBezTo>
                    <a:pt x="15819" y="8093"/>
                    <a:pt x="8742" y="1003"/>
                    <a:pt x="1" y="1003"/>
                  </a:cubicBezTo>
                  <a:close/>
                  <a:moveTo>
                    <a:pt x="175" y="1"/>
                  </a:moveTo>
                  <a:cubicBezTo>
                    <a:pt x="117" y="1"/>
                    <a:pt x="59" y="1"/>
                    <a:pt x="1" y="2"/>
                  </a:cubicBezTo>
                  <a:lnTo>
                    <a:pt x="1" y="164"/>
                  </a:lnTo>
                  <a:cubicBezTo>
                    <a:pt x="51" y="164"/>
                    <a:pt x="101" y="163"/>
                    <a:pt x="151" y="163"/>
                  </a:cubicBezTo>
                  <a:cubicBezTo>
                    <a:pt x="9351" y="163"/>
                    <a:pt x="16820" y="7602"/>
                    <a:pt x="16820" y="16821"/>
                  </a:cubicBezTo>
                  <a:cubicBezTo>
                    <a:pt x="16820" y="26018"/>
                    <a:pt x="9364" y="33465"/>
                    <a:pt x="175" y="33465"/>
                  </a:cubicBezTo>
                  <a:cubicBezTo>
                    <a:pt x="117" y="33465"/>
                    <a:pt x="59" y="33464"/>
                    <a:pt x="1" y="33464"/>
                  </a:cubicBezTo>
                  <a:lnTo>
                    <a:pt x="1" y="33626"/>
                  </a:lnTo>
                  <a:cubicBezTo>
                    <a:pt x="59" y="33627"/>
                    <a:pt x="117" y="33627"/>
                    <a:pt x="175" y="33627"/>
                  </a:cubicBezTo>
                  <a:cubicBezTo>
                    <a:pt x="9459" y="33627"/>
                    <a:pt x="16996" y="26113"/>
                    <a:pt x="16996" y="16821"/>
                  </a:cubicBezTo>
                  <a:cubicBezTo>
                    <a:pt x="16996" y="7515"/>
                    <a:pt x="9459" y="1"/>
                    <a:pt x="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1" name="Google Shape;1191;p38"/>
          <p:cNvSpPr/>
          <p:nvPr/>
        </p:nvSpPr>
        <p:spPr>
          <a:xfrm rot="5400000">
            <a:off x="3762549" y="6572260"/>
            <a:ext cx="166444" cy="165841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2" name="Google Shape;1192;p38"/>
          <p:cNvGrpSpPr/>
          <p:nvPr/>
        </p:nvGrpSpPr>
        <p:grpSpPr>
          <a:xfrm rot="5400000">
            <a:off x="4266703" y="6449360"/>
            <a:ext cx="252453" cy="411621"/>
            <a:chOff x="8814523" y="4301099"/>
            <a:chExt cx="181204" cy="295450"/>
          </a:xfrm>
        </p:grpSpPr>
        <p:sp>
          <p:nvSpPr>
            <p:cNvPr id="1193" name="Google Shape;1193;p38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9" name="Google Shape;1199;p38"/>
          <p:cNvSpPr/>
          <p:nvPr/>
        </p:nvSpPr>
        <p:spPr>
          <a:xfrm>
            <a:off x="170795" y="5777384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0" name="Google Shape;1200;p38"/>
          <p:cNvSpPr/>
          <p:nvPr/>
        </p:nvSpPr>
        <p:spPr>
          <a:xfrm rot="5400000">
            <a:off x="98973" y="160160"/>
            <a:ext cx="192837" cy="192879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7_1_1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Google Shape;1202;p39"/>
          <p:cNvGrpSpPr/>
          <p:nvPr/>
        </p:nvGrpSpPr>
        <p:grpSpPr>
          <a:xfrm rot="-5400000">
            <a:off x="8933307" y="4182848"/>
            <a:ext cx="2427572" cy="2673077"/>
            <a:chOff x="143428" y="791782"/>
            <a:chExt cx="1170704" cy="1289100"/>
          </a:xfrm>
        </p:grpSpPr>
        <p:grpSp>
          <p:nvGrpSpPr>
            <p:cNvPr id="1203" name="Google Shape;1203;p39"/>
            <p:cNvGrpSpPr/>
            <p:nvPr/>
          </p:nvGrpSpPr>
          <p:grpSpPr>
            <a:xfrm>
              <a:off x="143428" y="855893"/>
              <a:ext cx="1165832" cy="1165529"/>
              <a:chOff x="3372319" y="4143117"/>
              <a:chExt cx="1482115" cy="1481730"/>
            </a:xfrm>
          </p:grpSpPr>
          <p:sp>
            <p:nvSpPr>
              <p:cNvPr id="1204" name="Google Shape;1204;p39"/>
              <p:cNvSpPr/>
              <p:nvPr/>
            </p:nvSpPr>
            <p:spPr>
              <a:xfrm>
                <a:off x="3372319" y="4143117"/>
                <a:ext cx="1482115" cy="1481730"/>
              </a:xfrm>
              <a:custGeom>
                <a:rect b="b" l="l" r="r" t="t"/>
                <a:pathLst>
                  <a:path extrusionOk="0" h="46185" w="46197">
                    <a:moveTo>
                      <a:pt x="23099" y="191"/>
                    </a:moveTo>
                    <a:cubicBezTo>
                      <a:pt x="35719" y="191"/>
                      <a:pt x="45994" y="10466"/>
                      <a:pt x="45994" y="23087"/>
                    </a:cubicBezTo>
                    <a:cubicBezTo>
                      <a:pt x="45994" y="35719"/>
                      <a:pt x="35719" y="45994"/>
                      <a:pt x="23099" y="45994"/>
                    </a:cubicBezTo>
                    <a:cubicBezTo>
                      <a:pt x="10466" y="45994"/>
                      <a:pt x="203" y="35719"/>
                      <a:pt x="203" y="23087"/>
                    </a:cubicBezTo>
                    <a:cubicBezTo>
                      <a:pt x="203" y="10466"/>
                      <a:pt x="10466" y="191"/>
                      <a:pt x="23099" y="191"/>
                    </a:cubicBezTo>
                    <a:close/>
                    <a:moveTo>
                      <a:pt x="23099" y="0"/>
                    </a:moveTo>
                    <a:cubicBezTo>
                      <a:pt x="10359" y="0"/>
                      <a:pt x="0" y="10359"/>
                      <a:pt x="0" y="23087"/>
                    </a:cubicBezTo>
                    <a:cubicBezTo>
                      <a:pt x="0" y="35826"/>
                      <a:pt x="10359" y="46185"/>
                      <a:pt x="23099" y="46185"/>
                    </a:cubicBezTo>
                    <a:cubicBezTo>
                      <a:pt x="35826" y="46185"/>
                      <a:pt x="46197" y="35826"/>
                      <a:pt x="46197" y="23087"/>
                    </a:cubicBezTo>
                    <a:cubicBezTo>
                      <a:pt x="46197" y="10359"/>
                      <a:pt x="35838" y="0"/>
                      <a:pt x="23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39"/>
              <p:cNvSpPr/>
              <p:nvPr/>
            </p:nvSpPr>
            <p:spPr>
              <a:xfrm>
                <a:off x="3416240" y="4187038"/>
                <a:ext cx="1394273" cy="1393888"/>
              </a:xfrm>
              <a:custGeom>
                <a:rect b="b" l="l" r="r" t="t"/>
                <a:pathLst>
                  <a:path extrusionOk="0" h="43447" w="43459">
                    <a:moveTo>
                      <a:pt x="21730" y="191"/>
                    </a:moveTo>
                    <a:cubicBezTo>
                      <a:pt x="33600" y="191"/>
                      <a:pt x="43256" y="9847"/>
                      <a:pt x="43256" y="21718"/>
                    </a:cubicBezTo>
                    <a:cubicBezTo>
                      <a:pt x="43256" y="33600"/>
                      <a:pt x="33600" y="43256"/>
                      <a:pt x="21730" y="43256"/>
                    </a:cubicBezTo>
                    <a:cubicBezTo>
                      <a:pt x="9859" y="43256"/>
                      <a:pt x="203" y="33600"/>
                      <a:pt x="203" y="21718"/>
                    </a:cubicBezTo>
                    <a:cubicBezTo>
                      <a:pt x="203" y="9847"/>
                      <a:pt x="9859" y="191"/>
                      <a:pt x="21730" y="191"/>
                    </a:cubicBezTo>
                    <a:close/>
                    <a:moveTo>
                      <a:pt x="21730" y="1"/>
                    </a:moveTo>
                    <a:cubicBezTo>
                      <a:pt x="9752" y="1"/>
                      <a:pt x="1" y="9740"/>
                      <a:pt x="1" y="21718"/>
                    </a:cubicBezTo>
                    <a:cubicBezTo>
                      <a:pt x="1" y="33707"/>
                      <a:pt x="9752" y="43446"/>
                      <a:pt x="21730" y="43446"/>
                    </a:cubicBezTo>
                    <a:cubicBezTo>
                      <a:pt x="33707" y="43446"/>
                      <a:pt x="43459" y="33707"/>
                      <a:pt x="43459" y="21718"/>
                    </a:cubicBezTo>
                    <a:cubicBezTo>
                      <a:pt x="43459" y="9740"/>
                      <a:pt x="33707" y="1"/>
                      <a:pt x="217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39"/>
              <p:cNvSpPr/>
              <p:nvPr/>
            </p:nvSpPr>
            <p:spPr>
              <a:xfrm>
                <a:off x="3460161" y="4230959"/>
                <a:ext cx="1306431" cy="1306046"/>
              </a:xfrm>
              <a:custGeom>
                <a:rect b="b" l="l" r="r" t="t"/>
                <a:pathLst>
                  <a:path extrusionOk="0" h="40709" w="40721">
                    <a:moveTo>
                      <a:pt x="20361" y="191"/>
                    </a:moveTo>
                    <a:cubicBezTo>
                      <a:pt x="31481" y="191"/>
                      <a:pt x="40518" y="9240"/>
                      <a:pt x="40518" y="20361"/>
                    </a:cubicBezTo>
                    <a:cubicBezTo>
                      <a:pt x="40518" y="31469"/>
                      <a:pt x="31481" y="40518"/>
                      <a:pt x="20361" y="40518"/>
                    </a:cubicBezTo>
                    <a:cubicBezTo>
                      <a:pt x="9240" y="40518"/>
                      <a:pt x="203" y="31469"/>
                      <a:pt x="203" y="20361"/>
                    </a:cubicBezTo>
                    <a:cubicBezTo>
                      <a:pt x="203" y="9240"/>
                      <a:pt x="9240" y="191"/>
                      <a:pt x="20361" y="191"/>
                    </a:cubicBezTo>
                    <a:close/>
                    <a:moveTo>
                      <a:pt x="20361" y="1"/>
                    </a:moveTo>
                    <a:cubicBezTo>
                      <a:pt x="9133" y="1"/>
                      <a:pt x="1" y="9121"/>
                      <a:pt x="1" y="20349"/>
                    </a:cubicBezTo>
                    <a:cubicBezTo>
                      <a:pt x="1" y="31576"/>
                      <a:pt x="9133" y="40708"/>
                      <a:pt x="20361" y="40708"/>
                    </a:cubicBezTo>
                    <a:cubicBezTo>
                      <a:pt x="31588" y="40708"/>
                      <a:pt x="40720" y="31576"/>
                      <a:pt x="40720" y="20349"/>
                    </a:cubicBezTo>
                    <a:cubicBezTo>
                      <a:pt x="40720" y="9133"/>
                      <a:pt x="31588" y="1"/>
                      <a:pt x="203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39"/>
              <p:cNvSpPr/>
              <p:nvPr/>
            </p:nvSpPr>
            <p:spPr>
              <a:xfrm>
                <a:off x="3455958" y="4274751"/>
                <a:ext cx="1266713" cy="1218686"/>
              </a:xfrm>
              <a:custGeom>
                <a:rect b="b" l="l" r="r" t="t"/>
                <a:pathLst>
                  <a:path extrusionOk="0" h="37986" w="39483">
                    <a:moveTo>
                      <a:pt x="20492" y="196"/>
                    </a:moveTo>
                    <a:cubicBezTo>
                      <a:pt x="30862" y="208"/>
                      <a:pt x="39268" y="8613"/>
                      <a:pt x="39280" y="18984"/>
                    </a:cubicBezTo>
                    <a:cubicBezTo>
                      <a:pt x="39280" y="26592"/>
                      <a:pt x="34708" y="33438"/>
                      <a:pt x="27683" y="36355"/>
                    </a:cubicBezTo>
                    <a:cubicBezTo>
                      <a:pt x="25358" y="37316"/>
                      <a:pt x="22916" y="37784"/>
                      <a:pt x="20496" y="37784"/>
                    </a:cubicBezTo>
                    <a:cubicBezTo>
                      <a:pt x="15604" y="37784"/>
                      <a:pt x="10797" y="35875"/>
                      <a:pt x="7204" y="32283"/>
                    </a:cubicBezTo>
                    <a:cubicBezTo>
                      <a:pt x="1823" y="26901"/>
                      <a:pt x="215" y="18817"/>
                      <a:pt x="3132" y="11792"/>
                    </a:cubicBezTo>
                    <a:cubicBezTo>
                      <a:pt x="6037" y="4779"/>
                      <a:pt x="12884" y="196"/>
                      <a:pt x="20492" y="196"/>
                    </a:cubicBezTo>
                    <a:close/>
                    <a:moveTo>
                      <a:pt x="20497" y="0"/>
                    </a:moveTo>
                    <a:cubicBezTo>
                      <a:pt x="15553" y="0"/>
                      <a:pt x="10694" y="1932"/>
                      <a:pt x="7061" y="5565"/>
                    </a:cubicBezTo>
                    <a:cubicBezTo>
                      <a:pt x="1632" y="10995"/>
                      <a:pt x="1" y="19162"/>
                      <a:pt x="2942" y="26258"/>
                    </a:cubicBezTo>
                    <a:cubicBezTo>
                      <a:pt x="5883" y="33354"/>
                      <a:pt x="12812" y="37986"/>
                      <a:pt x="20492" y="37986"/>
                    </a:cubicBezTo>
                    <a:cubicBezTo>
                      <a:pt x="30969" y="37962"/>
                      <a:pt x="39470" y="29473"/>
                      <a:pt x="39482" y="18996"/>
                    </a:cubicBezTo>
                    <a:cubicBezTo>
                      <a:pt x="39482" y="11304"/>
                      <a:pt x="34851" y="4387"/>
                      <a:pt x="27754" y="1446"/>
                    </a:cubicBezTo>
                    <a:cubicBezTo>
                      <a:pt x="25406" y="473"/>
                      <a:pt x="22941" y="0"/>
                      <a:pt x="2049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39"/>
              <p:cNvSpPr/>
              <p:nvPr/>
            </p:nvSpPr>
            <p:spPr>
              <a:xfrm>
                <a:off x="3503344" y="4318608"/>
                <a:ext cx="1175374" cy="1130908"/>
              </a:xfrm>
              <a:custGeom>
                <a:rect b="b" l="l" r="r" t="t"/>
                <a:pathLst>
                  <a:path extrusionOk="0" h="35250" w="36636">
                    <a:moveTo>
                      <a:pt x="19015" y="198"/>
                    </a:moveTo>
                    <a:cubicBezTo>
                      <a:pt x="28635" y="210"/>
                      <a:pt x="36433" y="8008"/>
                      <a:pt x="36433" y="17617"/>
                    </a:cubicBezTo>
                    <a:cubicBezTo>
                      <a:pt x="36433" y="24665"/>
                      <a:pt x="32195" y="31023"/>
                      <a:pt x="25682" y="33726"/>
                    </a:cubicBezTo>
                    <a:cubicBezTo>
                      <a:pt x="23528" y="34616"/>
                      <a:pt x="21266" y="35049"/>
                      <a:pt x="19024" y="35049"/>
                    </a:cubicBezTo>
                    <a:cubicBezTo>
                      <a:pt x="14488" y="35049"/>
                      <a:pt x="10030" y="33278"/>
                      <a:pt x="6692" y="29940"/>
                    </a:cubicBezTo>
                    <a:cubicBezTo>
                      <a:pt x="1703" y="24963"/>
                      <a:pt x="215" y="17462"/>
                      <a:pt x="2917" y="10949"/>
                    </a:cubicBezTo>
                    <a:cubicBezTo>
                      <a:pt x="5608" y="4436"/>
                      <a:pt x="11966" y="198"/>
                      <a:pt x="19015" y="198"/>
                    </a:cubicBezTo>
                    <a:close/>
                    <a:moveTo>
                      <a:pt x="19021" y="1"/>
                    </a:moveTo>
                    <a:cubicBezTo>
                      <a:pt x="14435" y="1"/>
                      <a:pt x="9927" y="1793"/>
                      <a:pt x="6549" y="5163"/>
                    </a:cubicBezTo>
                    <a:cubicBezTo>
                      <a:pt x="1512" y="10199"/>
                      <a:pt x="0" y="17783"/>
                      <a:pt x="2727" y="24367"/>
                    </a:cubicBezTo>
                    <a:cubicBezTo>
                      <a:pt x="5465" y="30952"/>
                      <a:pt x="11883" y="35250"/>
                      <a:pt x="19015" y="35250"/>
                    </a:cubicBezTo>
                    <a:cubicBezTo>
                      <a:pt x="28742" y="35238"/>
                      <a:pt x="36624" y="27356"/>
                      <a:pt x="36636" y="17617"/>
                    </a:cubicBezTo>
                    <a:cubicBezTo>
                      <a:pt x="36636" y="10497"/>
                      <a:pt x="32338" y="4067"/>
                      <a:pt x="25754" y="1341"/>
                    </a:cubicBezTo>
                    <a:cubicBezTo>
                      <a:pt x="23575" y="439"/>
                      <a:pt x="21289" y="1"/>
                      <a:pt x="190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39"/>
              <p:cNvSpPr/>
              <p:nvPr/>
            </p:nvSpPr>
            <p:spPr>
              <a:xfrm>
                <a:off x="3550698" y="4362497"/>
                <a:ext cx="1084100" cy="1043098"/>
              </a:xfrm>
              <a:custGeom>
                <a:rect b="b" l="l" r="r" t="t"/>
                <a:pathLst>
                  <a:path extrusionOk="0" h="32513" w="33791">
                    <a:moveTo>
                      <a:pt x="17539" y="199"/>
                    </a:moveTo>
                    <a:cubicBezTo>
                      <a:pt x="26397" y="211"/>
                      <a:pt x="33588" y="7390"/>
                      <a:pt x="33588" y="16249"/>
                    </a:cubicBezTo>
                    <a:cubicBezTo>
                      <a:pt x="33588" y="22749"/>
                      <a:pt x="29683" y="28607"/>
                      <a:pt x="23682" y="31084"/>
                    </a:cubicBezTo>
                    <a:cubicBezTo>
                      <a:pt x="21693" y="31909"/>
                      <a:pt x="19604" y="32310"/>
                      <a:pt x="17533" y="32310"/>
                    </a:cubicBezTo>
                    <a:cubicBezTo>
                      <a:pt x="13357" y="32310"/>
                      <a:pt x="9252" y="30679"/>
                      <a:pt x="6180" y="27607"/>
                    </a:cubicBezTo>
                    <a:cubicBezTo>
                      <a:pt x="1596" y="23011"/>
                      <a:pt x="215" y="16106"/>
                      <a:pt x="2703" y="10105"/>
                    </a:cubicBezTo>
                    <a:cubicBezTo>
                      <a:pt x="5192" y="4104"/>
                      <a:pt x="11038" y="199"/>
                      <a:pt x="17539" y="199"/>
                    </a:cubicBezTo>
                    <a:close/>
                    <a:moveTo>
                      <a:pt x="17544" y="0"/>
                    </a:moveTo>
                    <a:cubicBezTo>
                      <a:pt x="13314" y="0"/>
                      <a:pt x="9156" y="1652"/>
                      <a:pt x="6049" y="4759"/>
                    </a:cubicBezTo>
                    <a:cubicBezTo>
                      <a:pt x="1394" y="9414"/>
                      <a:pt x="1" y="16403"/>
                      <a:pt x="2525" y="22476"/>
                    </a:cubicBezTo>
                    <a:cubicBezTo>
                      <a:pt x="5037" y="28548"/>
                      <a:pt x="10966" y="32513"/>
                      <a:pt x="17539" y="32513"/>
                    </a:cubicBezTo>
                    <a:cubicBezTo>
                      <a:pt x="26516" y="32501"/>
                      <a:pt x="33779" y="25226"/>
                      <a:pt x="33791" y="16249"/>
                    </a:cubicBezTo>
                    <a:cubicBezTo>
                      <a:pt x="33791" y="9676"/>
                      <a:pt x="29826" y="3747"/>
                      <a:pt x="23754" y="1235"/>
                    </a:cubicBezTo>
                    <a:cubicBezTo>
                      <a:pt x="21745" y="404"/>
                      <a:pt x="19636" y="0"/>
                      <a:pt x="175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39"/>
              <p:cNvSpPr/>
              <p:nvPr/>
            </p:nvSpPr>
            <p:spPr>
              <a:xfrm>
                <a:off x="3598084" y="4406354"/>
                <a:ext cx="992793" cy="955321"/>
              </a:xfrm>
              <a:custGeom>
                <a:rect b="b" l="l" r="r" t="t"/>
                <a:pathLst>
                  <a:path extrusionOk="0" h="29777" w="30945">
                    <a:moveTo>
                      <a:pt x="16062" y="201"/>
                    </a:moveTo>
                    <a:cubicBezTo>
                      <a:pt x="24170" y="213"/>
                      <a:pt x="30742" y="6773"/>
                      <a:pt x="30754" y="14894"/>
                    </a:cubicBezTo>
                    <a:cubicBezTo>
                      <a:pt x="30754" y="20835"/>
                      <a:pt x="27170" y="26181"/>
                      <a:pt x="21681" y="28455"/>
                    </a:cubicBezTo>
                    <a:cubicBezTo>
                      <a:pt x="19862" y="29209"/>
                      <a:pt x="17950" y="29575"/>
                      <a:pt x="16055" y="29575"/>
                    </a:cubicBezTo>
                    <a:cubicBezTo>
                      <a:pt x="12235" y="29575"/>
                      <a:pt x="8481" y="28085"/>
                      <a:pt x="5679" y="25276"/>
                    </a:cubicBezTo>
                    <a:cubicBezTo>
                      <a:pt x="1476" y="21073"/>
                      <a:pt x="214" y="14751"/>
                      <a:pt x="2488" y="9262"/>
                    </a:cubicBezTo>
                    <a:cubicBezTo>
                      <a:pt x="4763" y="3773"/>
                      <a:pt x="10120" y="201"/>
                      <a:pt x="16062" y="201"/>
                    </a:cubicBezTo>
                    <a:close/>
                    <a:moveTo>
                      <a:pt x="16066" y="1"/>
                    </a:moveTo>
                    <a:cubicBezTo>
                      <a:pt x="12191" y="1"/>
                      <a:pt x="8381" y="1512"/>
                      <a:pt x="5536" y="4357"/>
                    </a:cubicBezTo>
                    <a:cubicBezTo>
                      <a:pt x="1274" y="8619"/>
                      <a:pt x="0" y="15024"/>
                      <a:pt x="2310" y="20585"/>
                    </a:cubicBezTo>
                    <a:cubicBezTo>
                      <a:pt x="4608" y="26145"/>
                      <a:pt x="10037" y="29776"/>
                      <a:pt x="16062" y="29776"/>
                    </a:cubicBezTo>
                    <a:cubicBezTo>
                      <a:pt x="24277" y="29764"/>
                      <a:pt x="30933" y="23109"/>
                      <a:pt x="30944" y="14882"/>
                    </a:cubicBezTo>
                    <a:cubicBezTo>
                      <a:pt x="30944" y="8869"/>
                      <a:pt x="27325" y="3440"/>
                      <a:pt x="21753" y="1130"/>
                    </a:cubicBezTo>
                    <a:cubicBezTo>
                      <a:pt x="19914" y="370"/>
                      <a:pt x="17982" y="1"/>
                      <a:pt x="160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39"/>
              <p:cNvSpPr/>
              <p:nvPr/>
            </p:nvSpPr>
            <p:spPr>
              <a:xfrm>
                <a:off x="3645437" y="4450339"/>
                <a:ext cx="901518" cy="867415"/>
              </a:xfrm>
              <a:custGeom>
                <a:rect b="b" l="l" r="r" t="t"/>
                <a:pathLst>
                  <a:path extrusionOk="0" h="27037" w="28100">
                    <a:moveTo>
                      <a:pt x="14586" y="199"/>
                    </a:moveTo>
                    <a:cubicBezTo>
                      <a:pt x="21944" y="199"/>
                      <a:pt x="27897" y="6164"/>
                      <a:pt x="27909" y="13523"/>
                    </a:cubicBezTo>
                    <a:cubicBezTo>
                      <a:pt x="27909" y="18904"/>
                      <a:pt x="24658" y="23762"/>
                      <a:pt x="19681" y="25822"/>
                    </a:cubicBezTo>
                    <a:cubicBezTo>
                      <a:pt x="18031" y="26505"/>
                      <a:pt x="16299" y="26837"/>
                      <a:pt x="14581" y="26837"/>
                    </a:cubicBezTo>
                    <a:cubicBezTo>
                      <a:pt x="11118" y="26837"/>
                      <a:pt x="7714" y="25487"/>
                      <a:pt x="5168" y="22940"/>
                    </a:cubicBezTo>
                    <a:cubicBezTo>
                      <a:pt x="1358" y="19130"/>
                      <a:pt x="215" y="13392"/>
                      <a:pt x="2275" y="8415"/>
                    </a:cubicBezTo>
                    <a:cubicBezTo>
                      <a:pt x="4334" y="3438"/>
                      <a:pt x="9192" y="199"/>
                      <a:pt x="14586" y="199"/>
                    </a:cubicBezTo>
                    <a:close/>
                    <a:moveTo>
                      <a:pt x="14581" y="1"/>
                    </a:moveTo>
                    <a:cubicBezTo>
                      <a:pt x="11067" y="1"/>
                      <a:pt x="7612" y="1375"/>
                      <a:pt x="5025" y="3962"/>
                    </a:cubicBezTo>
                    <a:cubicBezTo>
                      <a:pt x="1155" y="7819"/>
                      <a:pt x="0" y="13642"/>
                      <a:pt x="2096" y="18690"/>
                    </a:cubicBezTo>
                    <a:cubicBezTo>
                      <a:pt x="4191" y="23738"/>
                      <a:pt x="9121" y="27036"/>
                      <a:pt x="14586" y="27036"/>
                    </a:cubicBezTo>
                    <a:cubicBezTo>
                      <a:pt x="22051" y="27024"/>
                      <a:pt x="28099" y="20976"/>
                      <a:pt x="28099" y="13523"/>
                    </a:cubicBezTo>
                    <a:cubicBezTo>
                      <a:pt x="28099" y="8046"/>
                      <a:pt x="24813" y="3116"/>
                      <a:pt x="19753" y="1033"/>
                    </a:cubicBezTo>
                    <a:cubicBezTo>
                      <a:pt x="18080" y="338"/>
                      <a:pt x="16323" y="1"/>
                      <a:pt x="145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39"/>
              <p:cNvSpPr/>
              <p:nvPr/>
            </p:nvSpPr>
            <p:spPr>
              <a:xfrm>
                <a:off x="3692791" y="4494228"/>
                <a:ext cx="810211" cy="779573"/>
              </a:xfrm>
              <a:custGeom>
                <a:rect b="b" l="l" r="r" t="t"/>
                <a:pathLst>
                  <a:path extrusionOk="0" h="24299" w="25254">
                    <a:moveTo>
                      <a:pt x="13110" y="201"/>
                    </a:moveTo>
                    <a:cubicBezTo>
                      <a:pt x="19706" y="201"/>
                      <a:pt x="25052" y="5547"/>
                      <a:pt x="25063" y="12155"/>
                    </a:cubicBezTo>
                    <a:cubicBezTo>
                      <a:pt x="25063" y="16988"/>
                      <a:pt x="22146" y="21346"/>
                      <a:pt x="17682" y="23192"/>
                    </a:cubicBezTo>
                    <a:cubicBezTo>
                      <a:pt x="16202" y="23803"/>
                      <a:pt x="14648" y="24101"/>
                      <a:pt x="13107" y="24101"/>
                    </a:cubicBezTo>
                    <a:cubicBezTo>
                      <a:pt x="9997" y="24101"/>
                      <a:pt x="6941" y="22889"/>
                      <a:pt x="4656" y="20596"/>
                    </a:cubicBezTo>
                    <a:cubicBezTo>
                      <a:pt x="1239" y="17179"/>
                      <a:pt x="215" y="12035"/>
                      <a:pt x="2061" y="7571"/>
                    </a:cubicBezTo>
                    <a:cubicBezTo>
                      <a:pt x="3918" y="3106"/>
                      <a:pt x="8276" y="201"/>
                      <a:pt x="13110" y="201"/>
                    </a:cubicBezTo>
                    <a:close/>
                    <a:moveTo>
                      <a:pt x="13108" y="0"/>
                    </a:moveTo>
                    <a:cubicBezTo>
                      <a:pt x="9944" y="0"/>
                      <a:pt x="6838" y="1234"/>
                      <a:pt x="4513" y="3558"/>
                    </a:cubicBezTo>
                    <a:cubicBezTo>
                      <a:pt x="1049" y="7035"/>
                      <a:pt x="1" y="12262"/>
                      <a:pt x="1882" y="16798"/>
                    </a:cubicBezTo>
                    <a:cubicBezTo>
                      <a:pt x="3763" y="21334"/>
                      <a:pt x="8192" y="24299"/>
                      <a:pt x="13110" y="24299"/>
                    </a:cubicBezTo>
                    <a:cubicBezTo>
                      <a:pt x="19813" y="24287"/>
                      <a:pt x="25254" y="18858"/>
                      <a:pt x="25254" y="12155"/>
                    </a:cubicBezTo>
                    <a:cubicBezTo>
                      <a:pt x="25254" y="7237"/>
                      <a:pt x="22301" y="2808"/>
                      <a:pt x="17765" y="927"/>
                    </a:cubicBezTo>
                    <a:cubicBezTo>
                      <a:pt x="16258" y="304"/>
                      <a:pt x="14676" y="0"/>
                      <a:pt x="13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39"/>
              <p:cNvSpPr/>
              <p:nvPr/>
            </p:nvSpPr>
            <p:spPr>
              <a:xfrm>
                <a:off x="3740177" y="4538084"/>
                <a:ext cx="719290" cy="691795"/>
              </a:xfrm>
              <a:custGeom>
                <a:rect b="b" l="l" r="r" t="t"/>
                <a:pathLst>
                  <a:path extrusionOk="0" h="21563" w="22420">
                    <a:moveTo>
                      <a:pt x="11633" y="191"/>
                    </a:moveTo>
                    <a:cubicBezTo>
                      <a:pt x="17479" y="203"/>
                      <a:pt x="22205" y="4942"/>
                      <a:pt x="22217" y="10776"/>
                    </a:cubicBezTo>
                    <a:cubicBezTo>
                      <a:pt x="22217" y="15062"/>
                      <a:pt x="19634" y="18919"/>
                      <a:pt x="15681" y="20563"/>
                    </a:cubicBezTo>
                    <a:cubicBezTo>
                      <a:pt x="14374" y="21102"/>
                      <a:pt x="13002" y="21364"/>
                      <a:pt x="11642" y="21364"/>
                    </a:cubicBezTo>
                    <a:cubicBezTo>
                      <a:pt x="8886" y="21364"/>
                      <a:pt x="6176" y="20289"/>
                      <a:pt x="4144" y="18265"/>
                    </a:cubicBezTo>
                    <a:cubicBezTo>
                      <a:pt x="1119" y="15240"/>
                      <a:pt x="215" y="10692"/>
                      <a:pt x="1858" y="6728"/>
                    </a:cubicBezTo>
                    <a:cubicBezTo>
                      <a:pt x="3489" y="2775"/>
                      <a:pt x="7346" y="191"/>
                      <a:pt x="11633" y="191"/>
                    </a:cubicBezTo>
                    <a:close/>
                    <a:moveTo>
                      <a:pt x="11626" y="1"/>
                    </a:moveTo>
                    <a:cubicBezTo>
                      <a:pt x="8821" y="1"/>
                      <a:pt x="6062" y="1094"/>
                      <a:pt x="4001" y="3156"/>
                    </a:cubicBezTo>
                    <a:cubicBezTo>
                      <a:pt x="917" y="6239"/>
                      <a:pt x="0" y="10883"/>
                      <a:pt x="1667" y="14907"/>
                    </a:cubicBezTo>
                    <a:cubicBezTo>
                      <a:pt x="3334" y="18943"/>
                      <a:pt x="7275" y="21563"/>
                      <a:pt x="11633" y="21563"/>
                    </a:cubicBezTo>
                    <a:cubicBezTo>
                      <a:pt x="17586" y="21563"/>
                      <a:pt x="22408" y="16729"/>
                      <a:pt x="22420" y="10788"/>
                    </a:cubicBezTo>
                    <a:cubicBezTo>
                      <a:pt x="22420" y="6418"/>
                      <a:pt x="19788" y="2489"/>
                      <a:pt x="15752" y="822"/>
                    </a:cubicBezTo>
                    <a:cubicBezTo>
                      <a:pt x="14418" y="270"/>
                      <a:pt x="13017" y="1"/>
                      <a:pt x="116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39"/>
              <p:cNvSpPr/>
              <p:nvPr/>
            </p:nvSpPr>
            <p:spPr>
              <a:xfrm>
                <a:off x="3787531" y="4581973"/>
                <a:ext cx="628015" cy="603985"/>
              </a:xfrm>
              <a:custGeom>
                <a:rect b="b" l="l" r="r" t="t"/>
                <a:pathLst>
                  <a:path extrusionOk="0" h="18826" w="19575">
                    <a:moveTo>
                      <a:pt x="10157" y="192"/>
                    </a:moveTo>
                    <a:cubicBezTo>
                      <a:pt x="15241" y="204"/>
                      <a:pt x="19372" y="4324"/>
                      <a:pt x="19372" y="9408"/>
                    </a:cubicBezTo>
                    <a:cubicBezTo>
                      <a:pt x="19372" y="13146"/>
                      <a:pt x="17122" y="16504"/>
                      <a:pt x="13681" y="17932"/>
                    </a:cubicBezTo>
                    <a:cubicBezTo>
                      <a:pt x="12544" y="18405"/>
                      <a:pt x="11349" y="18634"/>
                      <a:pt x="10164" y="18634"/>
                    </a:cubicBezTo>
                    <a:cubicBezTo>
                      <a:pt x="7764" y="18634"/>
                      <a:pt x="5402" y="17694"/>
                      <a:pt x="3632" y="15932"/>
                    </a:cubicBezTo>
                    <a:cubicBezTo>
                      <a:pt x="1001" y="13289"/>
                      <a:pt x="215" y="9336"/>
                      <a:pt x="1644" y="5883"/>
                    </a:cubicBezTo>
                    <a:cubicBezTo>
                      <a:pt x="3060" y="2442"/>
                      <a:pt x="6430" y="192"/>
                      <a:pt x="10157" y="192"/>
                    </a:cubicBezTo>
                    <a:close/>
                    <a:moveTo>
                      <a:pt x="10152" y="0"/>
                    </a:moveTo>
                    <a:cubicBezTo>
                      <a:pt x="7705" y="0"/>
                      <a:pt x="5300" y="953"/>
                      <a:pt x="3501" y="2752"/>
                    </a:cubicBezTo>
                    <a:cubicBezTo>
                      <a:pt x="810" y="5455"/>
                      <a:pt x="1" y="9503"/>
                      <a:pt x="1453" y="13015"/>
                    </a:cubicBezTo>
                    <a:cubicBezTo>
                      <a:pt x="2918" y="16539"/>
                      <a:pt x="6347" y="18825"/>
                      <a:pt x="10157" y="18825"/>
                    </a:cubicBezTo>
                    <a:cubicBezTo>
                      <a:pt x="15348" y="18825"/>
                      <a:pt x="19563" y="14611"/>
                      <a:pt x="19574" y="9408"/>
                    </a:cubicBezTo>
                    <a:cubicBezTo>
                      <a:pt x="19574" y="5610"/>
                      <a:pt x="17277" y="2169"/>
                      <a:pt x="13752" y="716"/>
                    </a:cubicBezTo>
                    <a:cubicBezTo>
                      <a:pt x="12588" y="235"/>
                      <a:pt x="11365" y="0"/>
                      <a:pt x="10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39"/>
              <p:cNvSpPr/>
              <p:nvPr/>
            </p:nvSpPr>
            <p:spPr>
              <a:xfrm>
                <a:off x="3834885" y="4625862"/>
                <a:ext cx="536740" cy="516175"/>
              </a:xfrm>
              <a:custGeom>
                <a:rect b="b" l="l" r="r" t="t"/>
                <a:pathLst>
                  <a:path extrusionOk="0" h="16089" w="16730">
                    <a:moveTo>
                      <a:pt x="8681" y="193"/>
                    </a:moveTo>
                    <a:cubicBezTo>
                      <a:pt x="13014" y="205"/>
                      <a:pt x="16527" y="3718"/>
                      <a:pt x="16527" y="8052"/>
                    </a:cubicBezTo>
                    <a:cubicBezTo>
                      <a:pt x="16527" y="11219"/>
                      <a:pt x="14622" y="14088"/>
                      <a:pt x="11681" y="15302"/>
                    </a:cubicBezTo>
                    <a:cubicBezTo>
                      <a:pt x="10713" y="15704"/>
                      <a:pt x="9696" y="15898"/>
                      <a:pt x="8688" y="15898"/>
                    </a:cubicBezTo>
                    <a:cubicBezTo>
                      <a:pt x="6643" y="15898"/>
                      <a:pt x="4631" y="15099"/>
                      <a:pt x="3132" y="13600"/>
                    </a:cubicBezTo>
                    <a:cubicBezTo>
                      <a:pt x="882" y="11350"/>
                      <a:pt x="215" y="7980"/>
                      <a:pt x="1430" y="5039"/>
                    </a:cubicBezTo>
                    <a:cubicBezTo>
                      <a:pt x="2644" y="2110"/>
                      <a:pt x="5502" y="193"/>
                      <a:pt x="8681" y="193"/>
                    </a:cubicBezTo>
                    <a:close/>
                    <a:moveTo>
                      <a:pt x="8678" y="0"/>
                    </a:moveTo>
                    <a:cubicBezTo>
                      <a:pt x="6585" y="0"/>
                      <a:pt x="4526" y="815"/>
                      <a:pt x="2989" y="2360"/>
                    </a:cubicBezTo>
                    <a:cubicBezTo>
                      <a:pt x="692" y="4658"/>
                      <a:pt x="1" y="8123"/>
                      <a:pt x="1251" y="11123"/>
                    </a:cubicBezTo>
                    <a:cubicBezTo>
                      <a:pt x="2489" y="14136"/>
                      <a:pt x="5430" y="16088"/>
                      <a:pt x="8681" y="16088"/>
                    </a:cubicBezTo>
                    <a:cubicBezTo>
                      <a:pt x="13122" y="16088"/>
                      <a:pt x="16717" y="12493"/>
                      <a:pt x="16729" y="8052"/>
                    </a:cubicBezTo>
                    <a:cubicBezTo>
                      <a:pt x="16729" y="4789"/>
                      <a:pt x="14765" y="1860"/>
                      <a:pt x="11752" y="610"/>
                    </a:cubicBezTo>
                    <a:cubicBezTo>
                      <a:pt x="10759" y="200"/>
                      <a:pt x="9714" y="0"/>
                      <a:pt x="867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39"/>
              <p:cNvSpPr/>
              <p:nvPr/>
            </p:nvSpPr>
            <p:spPr>
              <a:xfrm>
                <a:off x="3882270" y="4669558"/>
                <a:ext cx="445401" cy="428558"/>
              </a:xfrm>
              <a:custGeom>
                <a:rect b="b" l="l" r="r" t="t"/>
                <a:pathLst>
                  <a:path extrusionOk="0" h="13358" w="13883">
                    <a:moveTo>
                      <a:pt x="7204" y="201"/>
                    </a:moveTo>
                    <a:cubicBezTo>
                      <a:pt x="10775" y="201"/>
                      <a:pt x="13681" y="3106"/>
                      <a:pt x="13681" y="6690"/>
                    </a:cubicBezTo>
                    <a:cubicBezTo>
                      <a:pt x="13681" y="9309"/>
                      <a:pt x="12109" y="11666"/>
                      <a:pt x="9680" y="12666"/>
                    </a:cubicBezTo>
                    <a:cubicBezTo>
                      <a:pt x="8879" y="13002"/>
                      <a:pt x="8037" y="13165"/>
                      <a:pt x="7202" y="13165"/>
                    </a:cubicBezTo>
                    <a:cubicBezTo>
                      <a:pt x="5518" y="13165"/>
                      <a:pt x="3861" y="12503"/>
                      <a:pt x="2620" y="11262"/>
                    </a:cubicBezTo>
                    <a:cubicBezTo>
                      <a:pt x="762" y="9416"/>
                      <a:pt x="215" y="6630"/>
                      <a:pt x="1215" y="4201"/>
                    </a:cubicBezTo>
                    <a:cubicBezTo>
                      <a:pt x="2215" y="1784"/>
                      <a:pt x="4584" y="201"/>
                      <a:pt x="7204" y="201"/>
                    </a:cubicBezTo>
                    <a:close/>
                    <a:moveTo>
                      <a:pt x="7202" y="0"/>
                    </a:moveTo>
                    <a:cubicBezTo>
                      <a:pt x="5467" y="0"/>
                      <a:pt x="3759" y="681"/>
                      <a:pt x="2477" y="1963"/>
                    </a:cubicBezTo>
                    <a:cubicBezTo>
                      <a:pt x="572" y="3868"/>
                      <a:pt x="0" y="6749"/>
                      <a:pt x="1036" y="9237"/>
                    </a:cubicBezTo>
                    <a:cubicBezTo>
                      <a:pt x="2056" y="11729"/>
                      <a:pt x="4483" y="13357"/>
                      <a:pt x="7174" y="13357"/>
                    </a:cubicBezTo>
                    <a:cubicBezTo>
                      <a:pt x="7184" y="13357"/>
                      <a:pt x="7194" y="13357"/>
                      <a:pt x="7204" y="13357"/>
                    </a:cubicBezTo>
                    <a:cubicBezTo>
                      <a:pt x="10895" y="13357"/>
                      <a:pt x="13871" y="10369"/>
                      <a:pt x="13883" y="6690"/>
                    </a:cubicBezTo>
                    <a:cubicBezTo>
                      <a:pt x="13883" y="3987"/>
                      <a:pt x="12252" y="1546"/>
                      <a:pt x="9752" y="510"/>
                    </a:cubicBezTo>
                    <a:cubicBezTo>
                      <a:pt x="8927" y="167"/>
                      <a:pt x="8062" y="0"/>
                      <a:pt x="7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39"/>
              <p:cNvSpPr/>
              <p:nvPr/>
            </p:nvSpPr>
            <p:spPr>
              <a:xfrm>
                <a:off x="3929624" y="4713511"/>
                <a:ext cx="354127" cy="341037"/>
              </a:xfrm>
              <a:custGeom>
                <a:rect b="b" l="l" r="r" t="t"/>
                <a:pathLst>
                  <a:path extrusionOk="0" h="10630" w="11038">
                    <a:moveTo>
                      <a:pt x="5728" y="200"/>
                    </a:moveTo>
                    <a:cubicBezTo>
                      <a:pt x="8549" y="200"/>
                      <a:pt x="10835" y="2486"/>
                      <a:pt x="10835" y="5308"/>
                    </a:cubicBezTo>
                    <a:cubicBezTo>
                      <a:pt x="10835" y="7379"/>
                      <a:pt x="9597" y="9249"/>
                      <a:pt x="7680" y="10034"/>
                    </a:cubicBezTo>
                    <a:cubicBezTo>
                      <a:pt x="7048" y="10299"/>
                      <a:pt x="6384" y="10427"/>
                      <a:pt x="5725" y="10427"/>
                    </a:cubicBezTo>
                    <a:cubicBezTo>
                      <a:pt x="4395" y="10427"/>
                      <a:pt x="3087" y="9906"/>
                      <a:pt x="2108" y="8927"/>
                    </a:cubicBezTo>
                    <a:cubicBezTo>
                      <a:pt x="644" y="7463"/>
                      <a:pt x="215" y="5272"/>
                      <a:pt x="1001" y="3355"/>
                    </a:cubicBezTo>
                    <a:cubicBezTo>
                      <a:pt x="1799" y="1450"/>
                      <a:pt x="3656" y="200"/>
                      <a:pt x="5728" y="200"/>
                    </a:cubicBezTo>
                    <a:close/>
                    <a:moveTo>
                      <a:pt x="5739" y="0"/>
                    </a:moveTo>
                    <a:cubicBezTo>
                      <a:pt x="4353" y="0"/>
                      <a:pt x="2991" y="543"/>
                      <a:pt x="1977" y="1557"/>
                    </a:cubicBezTo>
                    <a:cubicBezTo>
                      <a:pt x="453" y="3081"/>
                      <a:pt x="1" y="5367"/>
                      <a:pt x="822" y="7344"/>
                    </a:cubicBezTo>
                    <a:cubicBezTo>
                      <a:pt x="1644" y="9332"/>
                      <a:pt x="3584" y="10618"/>
                      <a:pt x="5728" y="10630"/>
                    </a:cubicBezTo>
                    <a:cubicBezTo>
                      <a:pt x="8657" y="10618"/>
                      <a:pt x="11038" y="8248"/>
                      <a:pt x="11038" y="5308"/>
                    </a:cubicBezTo>
                    <a:cubicBezTo>
                      <a:pt x="11038" y="3164"/>
                      <a:pt x="9740" y="1224"/>
                      <a:pt x="7764" y="402"/>
                    </a:cubicBezTo>
                    <a:cubicBezTo>
                      <a:pt x="7108" y="132"/>
                      <a:pt x="6421" y="0"/>
                      <a:pt x="5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8" name="Google Shape;1218;p39"/>
              <p:cNvSpPr/>
              <p:nvPr/>
            </p:nvSpPr>
            <p:spPr>
              <a:xfrm>
                <a:off x="3944158" y="4757208"/>
                <a:ext cx="295672" cy="253420"/>
              </a:xfrm>
              <a:custGeom>
                <a:rect b="b" l="l" r="r" t="t"/>
                <a:pathLst>
                  <a:path extrusionOk="0" h="7899" w="9216">
                    <a:moveTo>
                      <a:pt x="5275" y="207"/>
                    </a:moveTo>
                    <a:cubicBezTo>
                      <a:pt x="7346" y="207"/>
                      <a:pt x="9013" y="1886"/>
                      <a:pt x="9013" y="3958"/>
                    </a:cubicBezTo>
                    <a:cubicBezTo>
                      <a:pt x="9013" y="6213"/>
                      <a:pt x="7172" y="7705"/>
                      <a:pt x="5247" y="7705"/>
                    </a:cubicBezTo>
                    <a:cubicBezTo>
                      <a:pt x="4326" y="7705"/>
                      <a:pt x="3386" y="7363"/>
                      <a:pt x="2620" y="6601"/>
                    </a:cubicBezTo>
                    <a:cubicBezTo>
                      <a:pt x="262" y="4243"/>
                      <a:pt x="1941" y="207"/>
                      <a:pt x="5275" y="207"/>
                    </a:cubicBezTo>
                    <a:close/>
                    <a:moveTo>
                      <a:pt x="5243" y="0"/>
                    </a:moveTo>
                    <a:cubicBezTo>
                      <a:pt x="4275" y="0"/>
                      <a:pt x="3289" y="359"/>
                      <a:pt x="2489" y="1160"/>
                    </a:cubicBezTo>
                    <a:cubicBezTo>
                      <a:pt x="0" y="3648"/>
                      <a:pt x="1762" y="7898"/>
                      <a:pt x="5275" y="7898"/>
                    </a:cubicBezTo>
                    <a:cubicBezTo>
                      <a:pt x="7453" y="7887"/>
                      <a:pt x="9216" y="6124"/>
                      <a:pt x="9216" y="3958"/>
                    </a:cubicBezTo>
                    <a:cubicBezTo>
                      <a:pt x="9216" y="1573"/>
                      <a:pt x="7269" y="0"/>
                      <a:pt x="52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39"/>
              <p:cNvSpPr/>
              <p:nvPr/>
            </p:nvSpPr>
            <p:spPr>
              <a:xfrm>
                <a:off x="4002965" y="4801193"/>
                <a:ext cx="192944" cy="165514"/>
              </a:xfrm>
              <a:custGeom>
                <a:rect b="b" l="l" r="r" t="t"/>
                <a:pathLst>
                  <a:path extrusionOk="0" h="5159" w="6014">
                    <a:moveTo>
                      <a:pt x="3442" y="205"/>
                    </a:moveTo>
                    <a:cubicBezTo>
                      <a:pt x="4751" y="205"/>
                      <a:pt x="5811" y="1265"/>
                      <a:pt x="5823" y="2587"/>
                    </a:cubicBezTo>
                    <a:cubicBezTo>
                      <a:pt x="5823" y="4014"/>
                      <a:pt x="4643" y="4961"/>
                      <a:pt x="3419" y="4961"/>
                    </a:cubicBezTo>
                    <a:cubicBezTo>
                      <a:pt x="2836" y="4961"/>
                      <a:pt x="2243" y="4746"/>
                      <a:pt x="1763" y="4265"/>
                    </a:cubicBezTo>
                    <a:cubicBezTo>
                      <a:pt x="263" y="2765"/>
                      <a:pt x="1322" y="205"/>
                      <a:pt x="3442" y="205"/>
                    </a:cubicBezTo>
                    <a:close/>
                    <a:moveTo>
                      <a:pt x="3422" y="1"/>
                    </a:moveTo>
                    <a:cubicBezTo>
                      <a:pt x="2789" y="1"/>
                      <a:pt x="2144" y="237"/>
                      <a:pt x="1620" y="765"/>
                    </a:cubicBezTo>
                    <a:cubicBezTo>
                      <a:pt x="1" y="2384"/>
                      <a:pt x="1144" y="5158"/>
                      <a:pt x="3442" y="5158"/>
                    </a:cubicBezTo>
                    <a:cubicBezTo>
                      <a:pt x="4858" y="5158"/>
                      <a:pt x="6013" y="4003"/>
                      <a:pt x="6013" y="2587"/>
                    </a:cubicBezTo>
                    <a:cubicBezTo>
                      <a:pt x="6013" y="1032"/>
                      <a:pt x="4744" y="1"/>
                      <a:pt x="342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39"/>
              <p:cNvSpPr/>
              <p:nvPr/>
            </p:nvSpPr>
            <p:spPr>
              <a:xfrm>
                <a:off x="4061804" y="4845178"/>
                <a:ext cx="90184" cy="77608"/>
              </a:xfrm>
              <a:custGeom>
                <a:rect b="b" l="l" r="r" t="t"/>
                <a:pathLst>
                  <a:path extrusionOk="0" h="2419" w="2811">
                    <a:moveTo>
                      <a:pt x="1608" y="203"/>
                    </a:moveTo>
                    <a:cubicBezTo>
                      <a:pt x="2167" y="203"/>
                      <a:pt x="2620" y="656"/>
                      <a:pt x="2620" y="1204"/>
                    </a:cubicBezTo>
                    <a:cubicBezTo>
                      <a:pt x="2620" y="1815"/>
                      <a:pt x="2120" y="2220"/>
                      <a:pt x="1601" y="2220"/>
                    </a:cubicBezTo>
                    <a:cubicBezTo>
                      <a:pt x="1351" y="2220"/>
                      <a:pt x="1098" y="2127"/>
                      <a:pt x="893" y="1918"/>
                    </a:cubicBezTo>
                    <a:cubicBezTo>
                      <a:pt x="262" y="1287"/>
                      <a:pt x="703" y="203"/>
                      <a:pt x="1608" y="203"/>
                    </a:cubicBezTo>
                    <a:close/>
                    <a:moveTo>
                      <a:pt x="1597" y="1"/>
                    </a:moveTo>
                    <a:cubicBezTo>
                      <a:pt x="1300" y="1"/>
                      <a:pt x="997" y="111"/>
                      <a:pt x="750" y="358"/>
                    </a:cubicBezTo>
                    <a:cubicBezTo>
                      <a:pt x="0" y="1120"/>
                      <a:pt x="536" y="2418"/>
                      <a:pt x="1608" y="2418"/>
                    </a:cubicBezTo>
                    <a:cubicBezTo>
                      <a:pt x="2274" y="2418"/>
                      <a:pt x="2810" y="1870"/>
                      <a:pt x="2810" y="1216"/>
                    </a:cubicBezTo>
                    <a:cubicBezTo>
                      <a:pt x="2810" y="483"/>
                      <a:pt x="2217" y="1"/>
                      <a:pt x="15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39"/>
              <p:cNvSpPr/>
              <p:nvPr/>
            </p:nvSpPr>
            <p:spPr>
              <a:xfrm>
                <a:off x="3784098" y="4578572"/>
                <a:ext cx="634496" cy="610787"/>
              </a:xfrm>
              <a:custGeom>
                <a:rect b="b" l="l" r="r" t="t"/>
                <a:pathLst>
                  <a:path extrusionOk="0" h="19038" w="19777">
                    <a:moveTo>
                      <a:pt x="10264" y="1"/>
                    </a:moveTo>
                    <a:cubicBezTo>
                      <a:pt x="6418" y="1"/>
                      <a:pt x="2941" y="2322"/>
                      <a:pt x="1477" y="5882"/>
                    </a:cubicBezTo>
                    <a:cubicBezTo>
                      <a:pt x="0" y="9430"/>
                      <a:pt x="810" y="13526"/>
                      <a:pt x="3537" y="16253"/>
                    </a:cubicBezTo>
                    <a:cubicBezTo>
                      <a:pt x="5353" y="18069"/>
                      <a:pt x="7788" y="19038"/>
                      <a:pt x="10267" y="19038"/>
                    </a:cubicBezTo>
                    <a:cubicBezTo>
                      <a:pt x="11492" y="19038"/>
                      <a:pt x="12729" y="18801"/>
                      <a:pt x="13907" y="18312"/>
                    </a:cubicBezTo>
                    <a:cubicBezTo>
                      <a:pt x="17455" y="16836"/>
                      <a:pt x="19777" y="13371"/>
                      <a:pt x="19777" y="9514"/>
                    </a:cubicBezTo>
                    <a:cubicBezTo>
                      <a:pt x="19777" y="4263"/>
                      <a:pt x="15514" y="1"/>
                      <a:pt x="102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22" name="Google Shape;1222;p39"/>
            <p:cNvSpPr/>
            <p:nvPr/>
          </p:nvSpPr>
          <p:spPr>
            <a:xfrm>
              <a:off x="713232" y="791782"/>
              <a:ext cx="600900" cy="128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3" name="Google Shape;1223;p39"/>
          <p:cNvSpPr/>
          <p:nvPr/>
        </p:nvSpPr>
        <p:spPr>
          <a:xfrm flipH="1" rot="5400000">
            <a:off x="1323379" y="6560637"/>
            <a:ext cx="179039" cy="17937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4" name="Google Shape;1224;p39"/>
          <p:cNvSpPr/>
          <p:nvPr/>
        </p:nvSpPr>
        <p:spPr>
          <a:xfrm flipH="1" rot="5400000">
            <a:off x="5501160" y="6389068"/>
            <a:ext cx="240636" cy="240605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25" name="Google Shape;1225;p39"/>
          <p:cNvGrpSpPr/>
          <p:nvPr/>
        </p:nvGrpSpPr>
        <p:grpSpPr>
          <a:xfrm flipH="1" rot="5400000">
            <a:off x="326320" y="6390112"/>
            <a:ext cx="181200" cy="520379"/>
            <a:chOff x="179009" y="2072968"/>
            <a:chExt cx="190870" cy="548151"/>
          </a:xfrm>
        </p:grpSpPr>
        <p:sp>
          <p:nvSpPr>
            <p:cNvPr id="1226" name="Google Shape;1226;p39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8" name="Google Shape;1228;p39"/>
          <p:cNvGrpSpPr/>
          <p:nvPr/>
        </p:nvGrpSpPr>
        <p:grpSpPr>
          <a:xfrm flipH="1" rot="5400000">
            <a:off x="11238054" y="35900"/>
            <a:ext cx="784741" cy="903143"/>
            <a:chOff x="8369505" y="4354255"/>
            <a:chExt cx="588556" cy="677357"/>
          </a:xfrm>
        </p:grpSpPr>
        <p:sp>
          <p:nvSpPr>
            <p:cNvPr id="1229" name="Google Shape;1229;p39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46" name="Google Shape;1246;p39"/>
          <p:cNvCxnSpPr/>
          <p:nvPr/>
        </p:nvCxnSpPr>
        <p:spPr>
          <a:xfrm>
            <a:off x="6096011" y="-538933"/>
            <a:ext cx="0" cy="12192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7" name="Google Shape;1247;p39"/>
          <p:cNvSpPr txBox="1"/>
          <p:nvPr>
            <p:ph idx="1" type="subTitle"/>
          </p:nvPr>
        </p:nvSpPr>
        <p:spPr>
          <a:xfrm>
            <a:off x="1669400" y="2393967"/>
            <a:ext cx="8853200" cy="18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40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248" name="Google Shape;1248;p39"/>
          <p:cNvSpPr txBox="1"/>
          <p:nvPr>
            <p:ph type="title"/>
          </p:nvPr>
        </p:nvSpPr>
        <p:spPr>
          <a:xfrm>
            <a:off x="4433000" y="4407200"/>
            <a:ext cx="3326000" cy="5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6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/>
        </p:txBody>
      </p:sp>
      <p:sp>
        <p:nvSpPr>
          <p:cNvPr id="1249" name="Google Shape;1249;p39"/>
          <p:cNvSpPr/>
          <p:nvPr/>
        </p:nvSpPr>
        <p:spPr>
          <a:xfrm rot="5400000">
            <a:off x="4542265" y="-20325"/>
            <a:ext cx="562208" cy="2041528"/>
          </a:xfrm>
          <a:custGeom>
            <a:rect b="b" l="l" r="r" t="t"/>
            <a:pathLst>
              <a:path extrusionOk="0" h="24275" w="6685">
                <a:moveTo>
                  <a:pt x="6685" y="10149"/>
                </a:moveTo>
                <a:cubicBezTo>
                  <a:pt x="6468" y="11461"/>
                  <a:pt x="6468" y="12814"/>
                  <a:pt x="6685" y="14140"/>
                </a:cubicBezTo>
                <a:lnTo>
                  <a:pt x="6685" y="14127"/>
                </a:lnTo>
                <a:lnTo>
                  <a:pt x="6685" y="10149"/>
                </a:lnTo>
                <a:close/>
                <a:moveTo>
                  <a:pt x="6685" y="6793"/>
                </a:moveTo>
                <a:cubicBezTo>
                  <a:pt x="5129" y="10189"/>
                  <a:pt x="5129" y="14100"/>
                  <a:pt x="6685" y="17496"/>
                </a:cubicBezTo>
                <a:lnTo>
                  <a:pt x="6685" y="17482"/>
                </a:lnTo>
                <a:lnTo>
                  <a:pt x="6685" y="17076"/>
                </a:lnTo>
                <a:cubicBezTo>
                  <a:pt x="5345" y="13924"/>
                  <a:pt x="5345" y="10365"/>
                  <a:pt x="6685" y="7212"/>
                </a:cubicBezTo>
                <a:lnTo>
                  <a:pt x="6685" y="6793"/>
                </a:lnTo>
                <a:close/>
                <a:moveTo>
                  <a:pt x="6685" y="4696"/>
                </a:moveTo>
                <a:cubicBezTo>
                  <a:pt x="3789" y="9229"/>
                  <a:pt x="3789" y="15033"/>
                  <a:pt x="6685" y="19566"/>
                </a:cubicBezTo>
                <a:lnTo>
                  <a:pt x="6685" y="19255"/>
                </a:lnTo>
                <a:cubicBezTo>
                  <a:pt x="4006" y="14884"/>
                  <a:pt x="4006" y="9391"/>
                  <a:pt x="6685" y="5020"/>
                </a:cubicBezTo>
                <a:lnTo>
                  <a:pt x="6685" y="4696"/>
                </a:lnTo>
                <a:close/>
                <a:moveTo>
                  <a:pt x="6685" y="2977"/>
                </a:moveTo>
                <a:cubicBezTo>
                  <a:pt x="2449" y="8349"/>
                  <a:pt x="2449" y="15926"/>
                  <a:pt x="6685" y="21298"/>
                </a:cubicBezTo>
                <a:lnTo>
                  <a:pt x="6685" y="21014"/>
                </a:lnTo>
                <a:cubicBezTo>
                  <a:pt x="2679" y="15778"/>
                  <a:pt x="2679" y="8498"/>
                  <a:pt x="6685" y="3261"/>
                </a:cubicBezTo>
                <a:lnTo>
                  <a:pt x="6685" y="2977"/>
                </a:lnTo>
                <a:close/>
                <a:moveTo>
                  <a:pt x="6685" y="1435"/>
                </a:moveTo>
                <a:cubicBezTo>
                  <a:pt x="1110" y="7470"/>
                  <a:pt x="1110" y="16792"/>
                  <a:pt x="6685" y="22841"/>
                </a:cubicBezTo>
                <a:lnTo>
                  <a:pt x="6685" y="22584"/>
                </a:lnTo>
                <a:cubicBezTo>
                  <a:pt x="1340" y="16644"/>
                  <a:pt x="1340" y="7618"/>
                  <a:pt x="6685" y="1678"/>
                </a:cubicBezTo>
                <a:lnTo>
                  <a:pt x="6685" y="1435"/>
                </a:lnTo>
                <a:close/>
                <a:moveTo>
                  <a:pt x="6685" y="0"/>
                </a:moveTo>
                <a:cubicBezTo>
                  <a:pt x="3370" y="3167"/>
                  <a:pt x="1489" y="7551"/>
                  <a:pt x="1502" y="12138"/>
                </a:cubicBezTo>
                <a:cubicBezTo>
                  <a:pt x="1502" y="16725"/>
                  <a:pt x="3370" y="21109"/>
                  <a:pt x="6685" y="24275"/>
                </a:cubicBezTo>
                <a:lnTo>
                  <a:pt x="6685" y="24031"/>
                </a:lnTo>
                <a:cubicBezTo>
                  <a:pt x="0" y="17509"/>
                  <a:pt x="0" y="6752"/>
                  <a:pt x="6685" y="230"/>
                </a:cubicBezTo>
                <a:lnTo>
                  <a:pt x="668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50" name="Google Shape;1250;p39"/>
          <p:cNvCxnSpPr/>
          <p:nvPr/>
        </p:nvCxnSpPr>
        <p:spPr>
          <a:xfrm>
            <a:off x="6096011" y="-4801600"/>
            <a:ext cx="0" cy="12192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51" name="Google Shape;1251;p39"/>
          <p:cNvSpPr/>
          <p:nvPr/>
        </p:nvSpPr>
        <p:spPr>
          <a:xfrm rot="5405778">
            <a:off x="168803" y="-1116"/>
            <a:ext cx="238000" cy="4304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2" name="Google Shape;1252;p39"/>
          <p:cNvSpPr/>
          <p:nvPr/>
        </p:nvSpPr>
        <p:spPr>
          <a:xfrm>
            <a:off x="5536063" y="5958133"/>
            <a:ext cx="170800" cy="170800"/>
          </a:xfrm>
          <a:prstGeom prst="ellipse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3" name="Google Shape;1253;p39"/>
          <p:cNvSpPr/>
          <p:nvPr/>
        </p:nvSpPr>
        <p:spPr>
          <a:xfrm flipH="1" rot="10800000">
            <a:off x="1317597" y="623747"/>
            <a:ext cx="190612" cy="190561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4" name="Google Shape;1254;p39"/>
          <p:cNvSpPr/>
          <p:nvPr/>
        </p:nvSpPr>
        <p:spPr>
          <a:xfrm flipH="1" rot="10800000">
            <a:off x="1317597" y="903147"/>
            <a:ext cx="190612" cy="190561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55" name="Google Shape;1255;p39"/>
          <p:cNvGrpSpPr/>
          <p:nvPr/>
        </p:nvGrpSpPr>
        <p:grpSpPr>
          <a:xfrm>
            <a:off x="6681937" y="6022783"/>
            <a:ext cx="642666" cy="41516"/>
            <a:chOff x="7586971" y="1240406"/>
            <a:chExt cx="820704" cy="53017"/>
          </a:xfrm>
        </p:grpSpPr>
        <p:sp>
          <p:nvSpPr>
            <p:cNvPr id="1256" name="Google Shape;1256;p39"/>
            <p:cNvSpPr/>
            <p:nvPr/>
          </p:nvSpPr>
          <p:spPr>
            <a:xfrm>
              <a:off x="8345886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8156069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7966221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7776404" y="1240406"/>
              <a:ext cx="62173" cy="53017"/>
            </a:xfrm>
            <a:custGeom>
              <a:rect b="b" l="l" r="r" t="t"/>
              <a:pathLst>
                <a:path extrusionOk="0" h="1656" w="1942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7586971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1" name="Google Shape;1261;p39"/>
          <p:cNvGrpSpPr/>
          <p:nvPr/>
        </p:nvGrpSpPr>
        <p:grpSpPr>
          <a:xfrm rot="5400000">
            <a:off x="3019191" y="6125732"/>
            <a:ext cx="671588" cy="336364"/>
            <a:chOff x="502268" y="3043348"/>
            <a:chExt cx="503691" cy="252273"/>
          </a:xfrm>
        </p:grpSpPr>
        <p:sp>
          <p:nvSpPr>
            <p:cNvPr id="1262" name="Google Shape;1262;p39"/>
            <p:cNvSpPr/>
            <p:nvPr/>
          </p:nvSpPr>
          <p:spPr>
            <a:xfrm flipH="1">
              <a:off x="502268" y="3153220"/>
              <a:ext cx="37941" cy="32498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39"/>
            <p:cNvSpPr/>
            <p:nvPr/>
          </p:nvSpPr>
          <p:spPr>
            <a:xfrm flipH="1">
              <a:off x="618984" y="3153220"/>
              <a:ext cx="37941" cy="32498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39"/>
            <p:cNvSpPr/>
            <p:nvPr/>
          </p:nvSpPr>
          <p:spPr>
            <a:xfrm flipH="1">
              <a:off x="735350" y="3153220"/>
              <a:ext cx="37909" cy="32498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39"/>
            <p:cNvSpPr/>
            <p:nvPr/>
          </p:nvSpPr>
          <p:spPr>
            <a:xfrm flipH="1">
              <a:off x="851684" y="3153220"/>
              <a:ext cx="37941" cy="32498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39"/>
            <p:cNvSpPr/>
            <p:nvPr/>
          </p:nvSpPr>
          <p:spPr>
            <a:xfrm flipH="1">
              <a:off x="968018" y="3153220"/>
              <a:ext cx="37941" cy="32498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39"/>
            <p:cNvSpPr/>
            <p:nvPr/>
          </p:nvSpPr>
          <p:spPr>
            <a:xfrm flipH="1">
              <a:off x="502268" y="3043348"/>
              <a:ext cx="37941" cy="3284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39"/>
            <p:cNvSpPr/>
            <p:nvPr/>
          </p:nvSpPr>
          <p:spPr>
            <a:xfrm flipH="1">
              <a:off x="618984" y="3043348"/>
              <a:ext cx="37941" cy="32848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39"/>
            <p:cNvSpPr/>
            <p:nvPr/>
          </p:nvSpPr>
          <p:spPr>
            <a:xfrm flipH="1">
              <a:off x="735350" y="3043348"/>
              <a:ext cx="37909" cy="32848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39"/>
            <p:cNvSpPr/>
            <p:nvPr/>
          </p:nvSpPr>
          <p:spPr>
            <a:xfrm flipH="1">
              <a:off x="851684" y="3043348"/>
              <a:ext cx="37941" cy="3284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39"/>
            <p:cNvSpPr/>
            <p:nvPr/>
          </p:nvSpPr>
          <p:spPr>
            <a:xfrm flipH="1">
              <a:off x="968018" y="3043348"/>
              <a:ext cx="37941" cy="3284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39"/>
            <p:cNvSpPr/>
            <p:nvPr/>
          </p:nvSpPr>
          <p:spPr>
            <a:xfrm flipH="1">
              <a:off x="502268" y="3262837"/>
              <a:ext cx="37941" cy="3278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39"/>
            <p:cNvSpPr/>
            <p:nvPr/>
          </p:nvSpPr>
          <p:spPr>
            <a:xfrm flipH="1">
              <a:off x="618984" y="3262837"/>
              <a:ext cx="37941" cy="3278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39"/>
            <p:cNvSpPr/>
            <p:nvPr/>
          </p:nvSpPr>
          <p:spPr>
            <a:xfrm flipH="1">
              <a:off x="735350" y="3262837"/>
              <a:ext cx="37909" cy="32784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39"/>
            <p:cNvSpPr/>
            <p:nvPr/>
          </p:nvSpPr>
          <p:spPr>
            <a:xfrm flipH="1">
              <a:off x="851684" y="3262837"/>
              <a:ext cx="37941" cy="3278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39"/>
            <p:cNvSpPr/>
            <p:nvPr/>
          </p:nvSpPr>
          <p:spPr>
            <a:xfrm flipH="1">
              <a:off x="968018" y="3262837"/>
              <a:ext cx="37941" cy="3278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7" name="Google Shape;1277;p39"/>
          <p:cNvSpPr/>
          <p:nvPr/>
        </p:nvSpPr>
        <p:spPr>
          <a:xfrm flipH="1">
            <a:off x="8307201" y="947607"/>
            <a:ext cx="775676" cy="105633"/>
          </a:xfrm>
          <a:custGeom>
            <a:rect b="b" l="l" r="r" t="t"/>
            <a:pathLst>
              <a:path extrusionOk="0" h="2489" w="18277">
                <a:moveTo>
                  <a:pt x="1882" y="0"/>
                </a:moveTo>
                <a:lnTo>
                  <a:pt x="1" y="1893"/>
                </a:lnTo>
                <a:lnTo>
                  <a:pt x="334" y="2215"/>
                </a:lnTo>
                <a:lnTo>
                  <a:pt x="1882" y="655"/>
                </a:lnTo>
                <a:lnTo>
                  <a:pt x="3691" y="2489"/>
                </a:lnTo>
                <a:lnTo>
                  <a:pt x="5513" y="655"/>
                </a:lnTo>
                <a:lnTo>
                  <a:pt x="7323" y="2489"/>
                </a:lnTo>
                <a:lnTo>
                  <a:pt x="9145" y="655"/>
                </a:lnTo>
                <a:lnTo>
                  <a:pt x="10966" y="2489"/>
                </a:lnTo>
                <a:lnTo>
                  <a:pt x="12776" y="655"/>
                </a:lnTo>
                <a:lnTo>
                  <a:pt x="14598" y="2489"/>
                </a:lnTo>
                <a:lnTo>
                  <a:pt x="16407" y="655"/>
                </a:lnTo>
                <a:lnTo>
                  <a:pt x="17955" y="2215"/>
                </a:lnTo>
                <a:lnTo>
                  <a:pt x="18277" y="1893"/>
                </a:lnTo>
                <a:lnTo>
                  <a:pt x="16407" y="0"/>
                </a:lnTo>
                <a:lnTo>
                  <a:pt x="14598" y="1834"/>
                </a:lnTo>
                <a:lnTo>
                  <a:pt x="12776" y="0"/>
                </a:lnTo>
                <a:lnTo>
                  <a:pt x="10966" y="1846"/>
                </a:lnTo>
                <a:lnTo>
                  <a:pt x="9145" y="0"/>
                </a:lnTo>
                <a:lnTo>
                  <a:pt x="7323" y="1834"/>
                </a:lnTo>
                <a:lnTo>
                  <a:pt x="5513" y="0"/>
                </a:lnTo>
                <a:lnTo>
                  <a:pt x="3691" y="1846"/>
                </a:lnTo>
                <a:lnTo>
                  <a:pt x="18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8" name="Google Shape;1278;p39"/>
          <p:cNvSpPr/>
          <p:nvPr/>
        </p:nvSpPr>
        <p:spPr>
          <a:xfrm flipH="1" rot="2700000">
            <a:off x="7972480" y="916772"/>
            <a:ext cx="163227" cy="163269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9" name="Google Shape;1279;p39"/>
          <p:cNvSpPr/>
          <p:nvPr/>
        </p:nvSpPr>
        <p:spPr>
          <a:xfrm>
            <a:off x="5706867" y="-1538900"/>
            <a:ext cx="1805200" cy="1805200"/>
          </a:xfrm>
          <a:prstGeom prst="chord">
            <a:avLst>
              <a:gd fmla="val 2700000" name="adj1"/>
              <a:gd fmla="val 8101853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8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40"/>
          <p:cNvSpPr/>
          <p:nvPr/>
        </p:nvSpPr>
        <p:spPr>
          <a:xfrm rot="5400000">
            <a:off x="-2193123" y="2199507"/>
            <a:ext cx="6858663" cy="2459648"/>
          </a:xfrm>
          <a:custGeom>
            <a:rect b="b" l="l" r="r" t="t"/>
            <a:pathLst>
              <a:path extrusionOk="0" h="128040" w="39589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2" name="Google Shape;1282;p40"/>
          <p:cNvSpPr/>
          <p:nvPr/>
        </p:nvSpPr>
        <p:spPr>
          <a:xfrm rot="5400000">
            <a:off x="102532" y="728505"/>
            <a:ext cx="3614865" cy="3807136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3" name="Google Shape;1283;p40"/>
          <p:cNvGrpSpPr/>
          <p:nvPr/>
        </p:nvGrpSpPr>
        <p:grpSpPr>
          <a:xfrm rot="10800000">
            <a:off x="2592309" y="244665"/>
            <a:ext cx="372841" cy="346405"/>
            <a:chOff x="6672" y="3464315"/>
            <a:chExt cx="279631" cy="259804"/>
          </a:xfrm>
        </p:grpSpPr>
        <p:sp>
          <p:nvSpPr>
            <p:cNvPr id="1284" name="Google Shape;1284;p40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40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40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40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40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93" name="Google Shape;1293;p40"/>
          <p:cNvSpPr/>
          <p:nvPr/>
        </p:nvSpPr>
        <p:spPr>
          <a:xfrm rot="-5400000">
            <a:off x="2644739" y="4746512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4" name="Google Shape;1294;p40"/>
          <p:cNvSpPr/>
          <p:nvPr/>
        </p:nvSpPr>
        <p:spPr>
          <a:xfrm rot="10800000">
            <a:off x="3091535" y="484825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5" name="Google Shape;1295;p40"/>
          <p:cNvGrpSpPr/>
          <p:nvPr/>
        </p:nvGrpSpPr>
        <p:grpSpPr>
          <a:xfrm flipH="1" rot="-5400000">
            <a:off x="3106920" y="4605329"/>
            <a:ext cx="214836" cy="350285"/>
            <a:chOff x="8814523" y="4301099"/>
            <a:chExt cx="181204" cy="295450"/>
          </a:xfrm>
        </p:grpSpPr>
        <p:sp>
          <p:nvSpPr>
            <p:cNvPr id="1296" name="Google Shape;1296;p40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2" name="Google Shape;1302;p40"/>
          <p:cNvSpPr/>
          <p:nvPr/>
        </p:nvSpPr>
        <p:spPr>
          <a:xfrm rot="-5400000">
            <a:off x="3642713" y="4717084"/>
            <a:ext cx="170647" cy="17096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03" name="Google Shape;1303;p40"/>
          <p:cNvGrpSpPr/>
          <p:nvPr/>
        </p:nvGrpSpPr>
        <p:grpSpPr>
          <a:xfrm flipH="1">
            <a:off x="2459384" y="5637731"/>
            <a:ext cx="1246483" cy="1225559"/>
            <a:chOff x="1196125" y="2476075"/>
            <a:chExt cx="421850" cy="414750"/>
          </a:xfrm>
        </p:grpSpPr>
        <p:sp>
          <p:nvSpPr>
            <p:cNvPr id="1304" name="Google Shape;1304;p40"/>
            <p:cNvSpPr/>
            <p:nvPr/>
          </p:nvSpPr>
          <p:spPr>
            <a:xfrm>
              <a:off x="1443400" y="2721556"/>
              <a:ext cx="174575" cy="167475"/>
            </a:xfrm>
            <a:custGeom>
              <a:rect b="b" l="l" r="r" t="t"/>
              <a:pathLst>
                <a:path extrusionOk="0" h="6699" w="6983">
                  <a:moveTo>
                    <a:pt x="6915" y="1"/>
                  </a:moveTo>
                  <a:cubicBezTo>
                    <a:pt x="3180" y="1"/>
                    <a:pt x="122" y="2964"/>
                    <a:pt x="0" y="6699"/>
                  </a:cubicBezTo>
                  <a:lnTo>
                    <a:pt x="6982" y="6699"/>
                  </a:lnTo>
                  <a:lnTo>
                    <a:pt x="69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1196125" y="2476075"/>
              <a:ext cx="421850" cy="414750"/>
            </a:xfrm>
            <a:custGeom>
              <a:rect b="b" l="l" r="r" t="t"/>
              <a:pathLst>
                <a:path extrusionOk="0" h="16590" w="16874">
                  <a:moveTo>
                    <a:pt x="16806" y="1"/>
                  </a:moveTo>
                  <a:cubicBezTo>
                    <a:pt x="7605" y="14"/>
                    <a:pt x="122" y="7402"/>
                    <a:pt x="0" y="16590"/>
                  </a:cubicBezTo>
                  <a:lnTo>
                    <a:pt x="162" y="16590"/>
                  </a:lnTo>
                  <a:cubicBezTo>
                    <a:pt x="298" y="7483"/>
                    <a:pt x="7699" y="177"/>
                    <a:pt x="16806" y="163"/>
                  </a:cubicBezTo>
                  <a:lnTo>
                    <a:pt x="16873" y="163"/>
                  </a:lnTo>
                  <a:lnTo>
                    <a:pt x="16873" y="1"/>
                  </a:lnTo>
                  <a:close/>
                  <a:moveTo>
                    <a:pt x="16806" y="1002"/>
                  </a:moveTo>
                  <a:cubicBezTo>
                    <a:pt x="8159" y="1016"/>
                    <a:pt x="1123" y="7944"/>
                    <a:pt x="1001" y="16590"/>
                  </a:cubicBezTo>
                  <a:lnTo>
                    <a:pt x="1164" y="16590"/>
                  </a:lnTo>
                  <a:cubicBezTo>
                    <a:pt x="1299" y="8038"/>
                    <a:pt x="8254" y="1178"/>
                    <a:pt x="16806" y="1165"/>
                  </a:cubicBezTo>
                  <a:lnTo>
                    <a:pt x="16873" y="1165"/>
                  </a:lnTo>
                  <a:lnTo>
                    <a:pt x="16873" y="1002"/>
                  </a:lnTo>
                  <a:close/>
                  <a:moveTo>
                    <a:pt x="16806" y="2003"/>
                  </a:moveTo>
                  <a:cubicBezTo>
                    <a:pt x="8714" y="2017"/>
                    <a:pt x="2138" y="8498"/>
                    <a:pt x="2003" y="16590"/>
                  </a:cubicBezTo>
                  <a:lnTo>
                    <a:pt x="2165" y="16590"/>
                  </a:lnTo>
                  <a:cubicBezTo>
                    <a:pt x="2300" y="8593"/>
                    <a:pt x="8809" y="2179"/>
                    <a:pt x="16806" y="2179"/>
                  </a:cubicBezTo>
                  <a:lnTo>
                    <a:pt x="16873" y="2179"/>
                  </a:lnTo>
                  <a:lnTo>
                    <a:pt x="16873" y="2003"/>
                  </a:lnTo>
                  <a:close/>
                  <a:moveTo>
                    <a:pt x="16806" y="3005"/>
                  </a:moveTo>
                  <a:cubicBezTo>
                    <a:pt x="9269" y="3018"/>
                    <a:pt x="3139" y="9053"/>
                    <a:pt x="3004" y="16590"/>
                  </a:cubicBezTo>
                  <a:lnTo>
                    <a:pt x="3180" y="16590"/>
                  </a:lnTo>
                  <a:cubicBezTo>
                    <a:pt x="3302" y="9148"/>
                    <a:pt x="9364" y="3181"/>
                    <a:pt x="16806" y="3181"/>
                  </a:cubicBezTo>
                  <a:lnTo>
                    <a:pt x="16873" y="3181"/>
                  </a:lnTo>
                  <a:lnTo>
                    <a:pt x="16873" y="3005"/>
                  </a:lnTo>
                  <a:close/>
                  <a:moveTo>
                    <a:pt x="16806" y="4020"/>
                  </a:moveTo>
                  <a:cubicBezTo>
                    <a:pt x="9824" y="4020"/>
                    <a:pt x="4141" y="9608"/>
                    <a:pt x="4005" y="16590"/>
                  </a:cubicBezTo>
                  <a:lnTo>
                    <a:pt x="4181" y="16590"/>
                  </a:lnTo>
                  <a:cubicBezTo>
                    <a:pt x="4303" y="9703"/>
                    <a:pt x="9918" y="4195"/>
                    <a:pt x="16806" y="4182"/>
                  </a:cubicBezTo>
                  <a:lnTo>
                    <a:pt x="16873" y="4182"/>
                  </a:lnTo>
                  <a:lnTo>
                    <a:pt x="16873" y="4020"/>
                  </a:lnTo>
                  <a:close/>
                  <a:moveTo>
                    <a:pt x="16806" y="5021"/>
                  </a:moveTo>
                  <a:cubicBezTo>
                    <a:pt x="10378" y="5021"/>
                    <a:pt x="5142" y="10163"/>
                    <a:pt x="5007" y="16590"/>
                  </a:cubicBezTo>
                  <a:lnTo>
                    <a:pt x="5183" y="16590"/>
                  </a:lnTo>
                  <a:cubicBezTo>
                    <a:pt x="5304" y="10257"/>
                    <a:pt x="10473" y="5197"/>
                    <a:pt x="16806" y="5183"/>
                  </a:cubicBezTo>
                  <a:lnTo>
                    <a:pt x="16873" y="5183"/>
                  </a:lnTo>
                  <a:lnTo>
                    <a:pt x="16873" y="5021"/>
                  </a:lnTo>
                  <a:close/>
                  <a:moveTo>
                    <a:pt x="16806" y="6022"/>
                  </a:moveTo>
                  <a:cubicBezTo>
                    <a:pt x="10933" y="6022"/>
                    <a:pt x="6143" y="10717"/>
                    <a:pt x="6021" y="16590"/>
                  </a:cubicBezTo>
                  <a:lnTo>
                    <a:pt x="6184" y="16590"/>
                  </a:lnTo>
                  <a:cubicBezTo>
                    <a:pt x="6319" y="10812"/>
                    <a:pt x="11028" y="6198"/>
                    <a:pt x="16806" y="6184"/>
                  </a:cubicBezTo>
                  <a:lnTo>
                    <a:pt x="16873" y="6184"/>
                  </a:lnTo>
                  <a:lnTo>
                    <a:pt x="16873" y="6022"/>
                  </a:lnTo>
                  <a:close/>
                  <a:moveTo>
                    <a:pt x="16806" y="7023"/>
                  </a:moveTo>
                  <a:cubicBezTo>
                    <a:pt x="11488" y="7037"/>
                    <a:pt x="7145" y="11272"/>
                    <a:pt x="7023" y="16590"/>
                  </a:cubicBezTo>
                  <a:lnTo>
                    <a:pt x="7185" y="16590"/>
                  </a:lnTo>
                  <a:cubicBezTo>
                    <a:pt x="7320" y="11367"/>
                    <a:pt x="11583" y="7199"/>
                    <a:pt x="16806" y="7199"/>
                  </a:cubicBezTo>
                  <a:lnTo>
                    <a:pt x="16873" y="7199"/>
                  </a:lnTo>
                  <a:lnTo>
                    <a:pt x="16873" y="7023"/>
                  </a:lnTo>
                  <a:close/>
                  <a:moveTo>
                    <a:pt x="16806" y="8025"/>
                  </a:moveTo>
                  <a:cubicBezTo>
                    <a:pt x="12043" y="8038"/>
                    <a:pt x="8159" y="11827"/>
                    <a:pt x="8024" y="16590"/>
                  </a:cubicBezTo>
                  <a:lnTo>
                    <a:pt x="8200" y="16590"/>
                  </a:lnTo>
                  <a:cubicBezTo>
                    <a:pt x="8322" y="11922"/>
                    <a:pt x="12138" y="8187"/>
                    <a:pt x="16806" y="8187"/>
                  </a:cubicBezTo>
                  <a:lnTo>
                    <a:pt x="16873" y="8187"/>
                  </a:lnTo>
                  <a:lnTo>
                    <a:pt x="16873" y="8025"/>
                  </a:lnTo>
                  <a:close/>
                  <a:moveTo>
                    <a:pt x="16806" y="9040"/>
                  </a:moveTo>
                  <a:cubicBezTo>
                    <a:pt x="12598" y="9040"/>
                    <a:pt x="9147" y="12382"/>
                    <a:pt x="9025" y="16590"/>
                  </a:cubicBezTo>
                  <a:lnTo>
                    <a:pt x="9201" y="16590"/>
                  </a:lnTo>
                  <a:cubicBezTo>
                    <a:pt x="9323" y="12476"/>
                    <a:pt x="12692" y="9202"/>
                    <a:pt x="16806" y="9202"/>
                  </a:cubicBezTo>
                  <a:lnTo>
                    <a:pt x="16873" y="9202"/>
                  </a:lnTo>
                  <a:lnTo>
                    <a:pt x="16873" y="904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06" name="Google Shape;1306;p40"/>
          <p:cNvSpPr/>
          <p:nvPr/>
        </p:nvSpPr>
        <p:spPr>
          <a:xfrm rot="5400000">
            <a:off x="307313" y="944285"/>
            <a:ext cx="3205212" cy="3375596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7" name="Google Shape;1307;p40"/>
          <p:cNvSpPr txBox="1"/>
          <p:nvPr>
            <p:ph idx="1" type="subTitle"/>
          </p:nvPr>
        </p:nvSpPr>
        <p:spPr>
          <a:xfrm>
            <a:off x="8912633" y="3932900"/>
            <a:ext cx="2328400" cy="7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308" name="Google Shape;1308;p40"/>
          <p:cNvSpPr txBox="1"/>
          <p:nvPr>
            <p:ph idx="2" type="subTitle"/>
          </p:nvPr>
        </p:nvSpPr>
        <p:spPr>
          <a:xfrm>
            <a:off x="8912624" y="3484500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09" name="Google Shape;1309;p40"/>
          <p:cNvSpPr txBox="1"/>
          <p:nvPr>
            <p:ph idx="3" type="subTitle"/>
          </p:nvPr>
        </p:nvSpPr>
        <p:spPr>
          <a:xfrm>
            <a:off x="4212500" y="3932900"/>
            <a:ext cx="2328400" cy="7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310" name="Google Shape;1310;p40"/>
          <p:cNvSpPr txBox="1"/>
          <p:nvPr>
            <p:ph idx="4" type="subTitle"/>
          </p:nvPr>
        </p:nvSpPr>
        <p:spPr>
          <a:xfrm>
            <a:off x="4212489" y="3484500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11" name="Google Shape;1311;p40"/>
          <p:cNvSpPr txBox="1"/>
          <p:nvPr>
            <p:ph type="title"/>
          </p:nvPr>
        </p:nvSpPr>
        <p:spPr>
          <a:xfrm>
            <a:off x="4212500" y="719333"/>
            <a:ext cx="70288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12" name="Google Shape;1312;p40"/>
          <p:cNvSpPr txBox="1"/>
          <p:nvPr>
            <p:ph idx="5" type="subTitle"/>
          </p:nvPr>
        </p:nvSpPr>
        <p:spPr>
          <a:xfrm>
            <a:off x="6584233" y="5091100"/>
            <a:ext cx="2328400" cy="7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313" name="Google Shape;1313;p40"/>
          <p:cNvSpPr txBox="1"/>
          <p:nvPr>
            <p:ph idx="6" type="subTitle"/>
          </p:nvPr>
        </p:nvSpPr>
        <p:spPr>
          <a:xfrm>
            <a:off x="6584224" y="4642700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9">
    <p:spTree>
      <p:nvGrpSpPr>
        <p:cNvPr id="1314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5" name="Google Shape;1315;p41"/>
          <p:cNvGrpSpPr/>
          <p:nvPr/>
        </p:nvGrpSpPr>
        <p:grpSpPr>
          <a:xfrm>
            <a:off x="1709661" y="6577731"/>
            <a:ext cx="1094272" cy="70689"/>
            <a:chOff x="7586971" y="1240406"/>
            <a:chExt cx="820704" cy="53017"/>
          </a:xfrm>
        </p:grpSpPr>
        <p:sp>
          <p:nvSpPr>
            <p:cNvPr id="1316" name="Google Shape;1316;p41"/>
            <p:cNvSpPr/>
            <p:nvPr/>
          </p:nvSpPr>
          <p:spPr>
            <a:xfrm>
              <a:off x="8345886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33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41"/>
            <p:cNvSpPr/>
            <p:nvPr/>
          </p:nvSpPr>
          <p:spPr>
            <a:xfrm>
              <a:off x="8156069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8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41" y="74"/>
                    <a:pt x="1038" y="1"/>
                    <a:pt x="8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41"/>
            <p:cNvSpPr/>
            <p:nvPr/>
          </p:nvSpPr>
          <p:spPr>
            <a:xfrm>
              <a:off x="7966221" y="1240406"/>
              <a:ext cx="61789" cy="53017"/>
            </a:xfrm>
            <a:custGeom>
              <a:rect b="b" l="l" r="r" t="t"/>
              <a:pathLst>
                <a:path extrusionOk="0" h="1656" w="1930">
                  <a:moveTo>
                    <a:pt x="842" y="1"/>
                  </a:moveTo>
                  <a:cubicBezTo>
                    <a:pt x="413" y="1"/>
                    <a:pt x="1" y="332"/>
                    <a:pt x="1" y="834"/>
                  </a:cubicBezTo>
                  <a:cubicBezTo>
                    <a:pt x="1" y="1286"/>
                    <a:pt x="370" y="1655"/>
                    <a:pt x="834" y="1655"/>
                  </a:cubicBezTo>
                  <a:cubicBezTo>
                    <a:pt x="1560" y="1655"/>
                    <a:pt x="1930" y="762"/>
                    <a:pt x="1418" y="238"/>
                  </a:cubicBezTo>
                  <a:cubicBezTo>
                    <a:pt x="1250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41"/>
            <p:cNvSpPr/>
            <p:nvPr/>
          </p:nvSpPr>
          <p:spPr>
            <a:xfrm>
              <a:off x="7776404" y="1240406"/>
              <a:ext cx="62173" cy="53017"/>
            </a:xfrm>
            <a:custGeom>
              <a:rect b="b" l="l" r="r" t="t"/>
              <a:pathLst>
                <a:path extrusionOk="0" h="1656" w="1942">
                  <a:moveTo>
                    <a:pt x="842" y="1"/>
                  </a:moveTo>
                  <a:cubicBezTo>
                    <a:pt x="413" y="1"/>
                    <a:pt x="0" y="332"/>
                    <a:pt x="0" y="834"/>
                  </a:cubicBezTo>
                  <a:cubicBezTo>
                    <a:pt x="0" y="1286"/>
                    <a:pt x="370" y="1655"/>
                    <a:pt x="834" y="1655"/>
                  </a:cubicBezTo>
                  <a:cubicBezTo>
                    <a:pt x="1572" y="1655"/>
                    <a:pt x="1941" y="762"/>
                    <a:pt x="1417" y="238"/>
                  </a:cubicBezTo>
                  <a:cubicBezTo>
                    <a:pt x="1249" y="74"/>
                    <a:pt x="1044" y="1"/>
                    <a:pt x="8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41"/>
            <p:cNvSpPr/>
            <p:nvPr/>
          </p:nvSpPr>
          <p:spPr>
            <a:xfrm>
              <a:off x="7586971" y="1240406"/>
              <a:ext cx="61757" cy="53017"/>
            </a:xfrm>
            <a:custGeom>
              <a:rect b="b" l="l" r="r" t="t"/>
              <a:pathLst>
                <a:path extrusionOk="0" h="1656" w="1929">
                  <a:moveTo>
                    <a:pt x="832" y="1"/>
                  </a:moveTo>
                  <a:cubicBezTo>
                    <a:pt x="407" y="1"/>
                    <a:pt x="0" y="332"/>
                    <a:pt x="0" y="834"/>
                  </a:cubicBezTo>
                  <a:cubicBezTo>
                    <a:pt x="0" y="1286"/>
                    <a:pt x="369" y="1655"/>
                    <a:pt x="822" y="1655"/>
                  </a:cubicBezTo>
                  <a:cubicBezTo>
                    <a:pt x="1560" y="1655"/>
                    <a:pt x="1929" y="762"/>
                    <a:pt x="1405" y="238"/>
                  </a:cubicBezTo>
                  <a:cubicBezTo>
                    <a:pt x="1237" y="74"/>
                    <a:pt x="1033" y="1"/>
                    <a:pt x="8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1" name="Google Shape;1321;p41"/>
          <p:cNvGrpSpPr/>
          <p:nvPr/>
        </p:nvGrpSpPr>
        <p:grpSpPr>
          <a:xfrm>
            <a:off x="227463" y="254165"/>
            <a:ext cx="502696" cy="175604"/>
            <a:chOff x="8271932" y="4202530"/>
            <a:chExt cx="652626" cy="227979"/>
          </a:xfrm>
        </p:grpSpPr>
        <p:sp>
          <p:nvSpPr>
            <p:cNvPr id="1322" name="Google Shape;1322;p41"/>
            <p:cNvSpPr/>
            <p:nvPr/>
          </p:nvSpPr>
          <p:spPr>
            <a:xfrm>
              <a:off x="8696579" y="4202530"/>
              <a:ext cx="227979" cy="227979"/>
            </a:xfrm>
            <a:custGeom>
              <a:rect b="b" l="l" r="r" t="t"/>
              <a:pathLst>
                <a:path extrusionOk="0" h="7121" w="7121">
                  <a:moveTo>
                    <a:pt x="1131" y="0"/>
                  </a:moveTo>
                  <a:lnTo>
                    <a:pt x="0" y="1132"/>
                  </a:lnTo>
                  <a:lnTo>
                    <a:pt x="2429" y="3560"/>
                  </a:lnTo>
                  <a:lnTo>
                    <a:pt x="0" y="5989"/>
                  </a:lnTo>
                  <a:lnTo>
                    <a:pt x="1131" y="7120"/>
                  </a:lnTo>
                  <a:lnTo>
                    <a:pt x="3560" y="4692"/>
                  </a:lnTo>
                  <a:lnTo>
                    <a:pt x="5989" y="7120"/>
                  </a:lnTo>
                  <a:lnTo>
                    <a:pt x="7120" y="5989"/>
                  </a:lnTo>
                  <a:lnTo>
                    <a:pt x="4691" y="3560"/>
                  </a:lnTo>
                  <a:lnTo>
                    <a:pt x="7120" y="1132"/>
                  </a:lnTo>
                  <a:lnTo>
                    <a:pt x="5989" y="0"/>
                  </a:lnTo>
                  <a:lnTo>
                    <a:pt x="3560" y="2429"/>
                  </a:lnTo>
                  <a:lnTo>
                    <a:pt x="11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41"/>
            <p:cNvSpPr/>
            <p:nvPr/>
          </p:nvSpPr>
          <p:spPr>
            <a:xfrm>
              <a:off x="8271932" y="4202530"/>
              <a:ext cx="228363" cy="227979"/>
            </a:xfrm>
            <a:custGeom>
              <a:rect b="b" l="l" r="r" t="t"/>
              <a:pathLst>
                <a:path extrusionOk="0" h="7121" w="7133">
                  <a:moveTo>
                    <a:pt x="1132" y="0"/>
                  </a:moveTo>
                  <a:lnTo>
                    <a:pt x="1" y="1132"/>
                  </a:lnTo>
                  <a:lnTo>
                    <a:pt x="2429" y="3560"/>
                  </a:lnTo>
                  <a:lnTo>
                    <a:pt x="1" y="5989"/>
                  </a:lnTo>
                  <a:lnTo>
                    <a:pt x="1132" y="7120"/>
                  </a:lnTo>
                  <a:lnTo>
                    <a:pt x="3561" y="4692"/>
                  </a:lnTo>
                  <a:lnTo>
                    <a:pt x="5989" y="7120"/>
                  </a:lnTo>
                  <a:lnTo>
                    <a:pt x="7132" y="5989"/>
                  </a:lnTo>
                  <a:lnTo>
                    <a:pt x="4692" y="3560"/>
                  </a:lnTo>
                  <a:lnTo>
                    <a:pt x="7132" y="1132"/>
                  </a:lnTo>
                  <a:lnTo>
                    <a:pt x="5989" y="0"/>
                  </a:lnTo>
                  <a:lnTo>
                    <a:pt x="3561" y="2429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4" name="Google Shape;1324;p41"/>
          <p:cNvSpPr/>
          <p:nvPr/>
        </p:nvSpPr>
        <p:spPr>
          <a:xfrm>
            <a:off x="227451" y="6526656"/>
            <a:ext cx="172839" cy="172839"/>
          </a:xfrm>
          <a:custGeom>
            <a:rect b="b" l="l" r="r" t="t"/>
            <a:pathLst>
              <a:path extrusionOk="0" h="8478" w="8478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5" name="Google Shape;1325;p41"/>
          <p:cNvGrpSpPr/>
          <p:nvPr/>
        </p:nvGrpSpPr>
        <p:grpSpPr>
          <a:xfrm flipH="1" rot="10800000">
            <a:off x="7220784" y="-11444"/>
            <a:ext cx="4971061" cy="4971475"/>
            <a:chOff x="4909222" y="908262"/>
            <a:chExt cx="4234775" cy="4235128"/>
          </a:xfrm>
        </p:grpSpPr>
        <p:sp>
          <p:nvSpPr>
            <p:cNvPr id="1326" name="Google Shape;1326;p41"/>
            <p:cNvSpPr/>
            <p:nvPr/>
          </p:nvSpPr>
          <p:spPr>
            <a:xfrm flipH="1">
              <a:off x="5524306" y="1523738"/>
              <a:ext cx="3619691" cy="3619652"/>
            </a:xfrm>
            <a:custGeom>
              <a:rect b="b" l="l" r="r" t="t"/>
              <a:pathLst>
                <a:path extrusionOk="0" h="91881" w="91882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41"/>
            <p:cNvSpPr/>
            <p:nvPr/>
          </p:nvSpPr>
          <p:spPr>
            <a:xfrm flipH="1">
              <a:off x="6730983" y="2730567"/>
              <a:ext cx="2412826" cy="2412786"/>
            </a:xfrm>
            <a:custGeom>
              <a:rect b="b" l="l" r="r" t="t"/>
              <a:pathLst>
                <a:path extrusionOk="0" h="61246" w="61247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41"/>
            <p:cNvSpPr/>
            <p:nvPr/>
          </p:nvSpPr>
          <p:spPr>
            <a:xfrm flipH="1">
              <a:off x="4909222" y="908262"/>
              <a:ext cx="3638443" cy="3638443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29" name="Google Shape;1329;p41"/>
          <p:cNvCxnSpPr/>
          <p:nvPr/>
        </p:nvCxnSpPr>
        <p:spPr>
          <a:xfrm>
            <a:off x="2133" y="6280167"/>
            <a:ext cx="121924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0" name="Google Shape;1330;p41"/>
          <p:cNvSpPr txBox="1"/>
          <p:nvPr>
            <p:ph idx="1" type="body"/>
          </p:nvPr>
        </p:nvSpPr>
        <p:spPr>
          <a:xfrm>
            <a:off x="950967" y="3533500"/>
            <a:ext cx="3056800" cy="14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31" name="Google Shape;1331;p41"/>
          <p:cNvSpPr txBox="1"/>
          <p:nvPr>
            <p:ph type="title"/>
          </p:nvPr>
        </p:nvSpPr>
        <p:spPr>
          <a:xfrm>
            <a:off x="950967" y="719333"/>
            <a:ext cx="52668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332" name="Google Shape;1332;p41"/>
          <p:cNvSpPr txBox="1"/>
          <p:nvPr>
            <p:ph idx="2" type="body"/>
          </p:nvPr>
        </p:nvSpPr>
        <p:spPr>
          <a:xfrm>
            <a:off x="4164067" y="3533500"/>
            <a:ext cx="3056800" cy="14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333" name="Google Shape;1333;p41"/>
          <p:cNvSpPr txBox="1"/>
          <p:nvPr>
            <p:ph idx="3" type="subTitle"/>
          </p:nvPr>
        </p:nvSpPr>
        <p:spPr>
          <a:xfrm>
            <a:off x="995733" y="2866400"/>
            <a:ext cx="3056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34" name="Google Shape;1334;p41"/>
          <p:cNvSpPr txBox="1"/>
          <p:nvPr>
            <p:ph idx="4" type="subTitle"/>
          </p:nvPr>
        </p:nvSpPr>
        <p:spPr>
          <a:xfrm>
            <a:off x="4145369" y="2866400"/>
            <a:ext cx="3056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35" name="Google Shape;1335;p41"/>
          <p:cNvSpPr/>
          <p:nvPr/>
        </p:nvSpPr>
        <p:spPr>
          <a:xfrm rot="-5400000">
            <a:off x="9635505" y="6542529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6" name="Google Shape;1336;p41"/>
          <p:cNvSpPr/>
          <p:nvPr/>
        </p:nvSpPr>
        <p:spPr>
          <a:xfrm rot="10800000">
            <a:off x="8717635" y="6559976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7" name="Google Shape;1337;p41"/>
          <p:cNvGrpSpPr/>
          <p:nvPr/>
        </p:nvGrpSpPr>
        <p:grpSpPr>
          <a:xfrm flipH="1" rot="-5400000">
            <a:off x="10775787" y="6437929"/>
            <a:ext cx="214836" cy="350285"/>
            <a:chOff x="8814523" y="4301099"/>
            <a:chExt cx="181204" cy="295450"/>
          </a:xfrm>
        </p:grpSpPr>
        <p:sp>
          <p:nvSpPr>
            <p:cNvPr id="1338" name="Google Shape;1338;p41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41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41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41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41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41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4" name="Google Shape;1344;p41"/>
          <p:cNvSpPr/>
          <p:nvPr/>
        </p:nvSpPr>
        <p:spPr>
          <a:xfrm rot="-5400000">
            <a:off x="11654480" y="6527600"/>
            <a:ext cx="170647" cy="17096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5" name="Google Shape;1345;p41"/>
          <p:cNvSpPr/>
          <p:nvPr/>
        </p:nvSpPr>
        <p:spPr>
          <a:xfrm>
            <a:off x="5548751" y="6526656"/>
            <a:ext cx="172839" cy="172839"/>
          </a:xfrm>
          <a:custGeom>
            <a:rect b="b" l="l" r="r" t="t"/>
            <a:pathLst>
              <a:path extrusionOk="0" h="8478" w="8478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6" name="Google Shape;1346;p41"/>
          <p:cNvSpPr/>
          <p:nvPr/>
        </p:nvSpPr>
        <p:spPr>
          <a:xfrm>
            <a:off x="5777351" y="6526656"/>
            <a:ext cx="172839" cy="172839"/>
          </a:xfrm>
          <a:custGeom>
            <a:rect b="b" l="l" r="r" t="t"/>
            <a:pathLst>
              <a:path extrusionOk="0" h="8478" w="8478">
                <a:moveTo>
                  <a:pt x="3429" y="1"/>
                </a:moveTo>
                <a:lnTo>
                  <a:pt x="3429" y="3441"/>
                </a:lnTo>
                <a:lnTo>
                  <a:pt x="0" y="3441"/>
                </a:lnTo>
                <a:lnTo>
                  <a:pt x="0" y="5037"/>
                </a:lnTo>
                <a:lnTo>
                  <a:pt x="3429" y="5037"/>
                </a:lnTo>
                <a:lnTo>
                  <a:pt x="3429" y="8478"/>
                </a:lnTo>
                <a:lnTo>
                  <a:pt x="5037" y="8478"/>
                </a:lnTo>
                <a:lnTo>
                  <a:pt x="5037" y="5037"/>
                </a:lnTo>
                <a:lnTo>
                  <a:pt x="8477" y="5037"/>
                </a:lnTo>
                <a:lnTo>
                  <a:pt x="8477" y="3441"/>
                </a:lnTo>
                <a:lnTo>
                  <a:pt x="5037" y="3441"/>
                </a:lnTo>
                <a:lnTo>
                  <a:pt x="50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7" name="Google Shape;1347;p41"/>
          <p:cNvSpPr/>
          <p:nvPr/>
        </p:nvSpPr>
        <p:spPr>
          <a:xfrm flipH="1" rot="5400000">
            <a:off x="3742549" y="5792872"/>
            <a:ext cx="370393" cy="1344997"/>
          </a:xfrm>
          <a:custGeom>
            <a:rect b="b" l="l" r="r" t="t"/>
            <a:pathLst>
              <a:path extrusionOk="0" h="24275" w="6685">
                <a:moveTo>
                  <a:pt x="6685" y="10149"/>
                </a:moveTo>
                <a:cubicBezTo>
                  <a:pt x="6468" y="11461"/>
                  <a:pt x="6468" y="12814"/>
                  <a:pt x="6685" y="14140"/>
                </a:cubicBezTo>
                <a:lnTo>
                  <a:pt x="6685" y="14127"/>
                </a:lnTo>
                <a:lnTo>
                  <a:pt x="6685" y="10149"/>
                </a:lnTo>
                <a:close/>
                <a:moveTo>
                  <a:pt x="6685" y="6793"/>
                </a:moveTo>
                <a:cubicBezTo>
                  <a:pt x="5129" y="10189"/>
                  <a:pt x="5129" y="14100"/>
                  <a:pt x="6685" y="17496"/>
                </a:cubicBezTo>
                <a:lnTo>
                  <a:pt x="6685" y="17482"/>
                </a:lnTo>
                <a:lnTo>
                  <a:pt x="6685" y="17076"/>
                </a:lnTo>
                <a:cubicBezTo>
                  <a:pt x="5345" y="13924"/>
                  <a:pt x="5345" y="10365"/>
                  <a:pt x="6685" y="7212"/>
                </a:cubicBezTo>
                <a:lnTo>
                  <a:pt x="6685" y="6793"/>
                </a:lnTo>
                <a:close/>
                <a:moveTo>
                  <a:pt x="6685" y="4696"/>
                </a:moveTo>
                <a:cubicBezTo>
                  <a:pt x="3789" y="9229"/>
                  <a:pt x="3789" y="15033"/>
                  <a:pt x="6685" y="19566"/>
                </a:cubicBezTo>
                <a:lnTo>
                  <a:pt x="6685" y="19255"/>
                </a:lnTo>
                <a:cubicBezTo>
                  <a:pt x="4006" y="14884"/>
                  <a:pt x="4006" y="9391"/>
                  <a:pt x="6685" y="5020"/>
                </a:cubicBezTo>
                <a:lnTo>
                  <a:pt x="6685" y="4696"/>
                </a:lnTo>
                <a:close/>
                <a:moveTo>
                  <a:pt x="6685" y="2977"/>
                </a:moveTo>
                <a:cubicBezTo>
                  <a:pt x="2449" y="8349"/>
                  <a:pt x="2449" y="15926"/>
                  <a:pt x="6685" y="21298"/>
                </a:cubicBezTo>
                <a:lnTo>
                  <a:pt x="6685" y="21014"/>
                </a:lnTo>
                <a:cubicBezTo>
                  <a:pt x="2679" y="15778"/>
                  <a:pt x="2679" y="8498"/>
                  <a:pt x="6685" y="3261"/>
                </a:cubicBezTo>
                <a:lnTo>
                  <a:pt x="6685" y="2977"/>
                </a:lnTo>
                <a:close/>
                <a:moveTo>
                  <a:pt x="6685" y="1435"/>
                </a:moveTo>
                <a:cubicBezTo>
                  <a:pt x="1110" y="7470"/>
                  <a:pt x="1110" y="16792"/>
                  <a:pt x="6685" y="22841"/>
                </a:cubicBezTo>
                <a:lnTo>
                  <a:pt x="6685" y="22584"/>
                </a:lnTo>
                <a:cubicBezTo>
                  <a:pt x="1340" y="16644"/>
                  <a:pt x="1340" y="7618"/>
                  <a:pt x="6685" y="1678"/>
                </a:cubicBezTo>
                <a:lnTo>
                  <a:pt x="6685" y="1435"/>
                </a:lnTo>
                <a:close/>
                <a:moveTo>
                  <a:pt x="6685" y="0"/>
                </a:moveTo>
                <a:cubicBezTo>
                  <a:pt x="3370" y="3167"/>
                  <a:pt x="1489" y="7551"/>
                  <a:pt x="1502" y="12138"/>
                </a:cubicBezTo>
                <a:cubicBezTo>
                  <a:pt x="1502" y="16725"/>
                  <a:pt x="3370" y="21109"/>
                  <a:pt x="6685" y="24275"/>
                </a:cubicBezTo>
                <a:lnTo>
                  <a:pt x="6685" y="24031"/>
                </a:lnTo>
                <a:cubicBezTo>
                  <a:pt x="0" y="17509"/>
                  <a:pt x="0" y="6752"/>
                  <a:pt x="6685" y="230"/>
                </a:cubicBezTo>
                <a:lnTo>
                  <a:pt x="668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8" name="Google Shape;1348;p41"/>
          <p:cNvSpPr/>
          <p:nvPr/>
        </p:nvSpPr>
        <p:spPr>
          <a:xfrm rot="5400000">
            <a:off x="7216265" y="6000305"/>
            <a:ext cx="370393" cy="1344997"/>
          </a:xfrm>
          <a:custGeom>
            <a:rect b="b" l="l" r="r" t="t"/>
            <a:pathLst>
              <a:path extrusionOk="0" h="24275" w="6685">
                <a:moveTo>
                  <a:pt x="6685" y="10149"/>
                </a:moveTo>
                <a:cubicBezTo>
                  <a:pt x="6468" y="11461"/>
                  <a:pt x="6468" y="12814"/>
                  <a:pt x="6685" y="14140"/>
                </a:cubicBezTo>
                <a:lnTo>
                  <a:pt x="6685" y="14127"/>
                </a:lnTo>
                <a:lnTo>
                  <a:pt x="6685" y="10149"/>
                </a:lnTo>
                <a:close/>
                <a:moveTo>
                  <a:pt x="6685" y="6793"/>
                </a:moveTo>
                <a:cubicBezTo>
                  <a:pt x="5129" y="10189"/>
                  <a:pt x="5129" y="14100"/>
                  <a:pt x="6685" y="17496"/>
                </a:cubicBezTo>
                <a:lnTo>
                  <a:pt x="6685" y="17482"/>
                </a:lnTo>
                <a:lnTo>
                  <a:pt x="6685" y="17076"/>
                </a:lnTo>
                <a:cubicBezTo>
                  <a:pt x="5345" y="13924"/>
                  <a:pt x="5345" y="10365"/>
                  <a:pt x="6685" y="7212"/>
                </a:cubicBezTo>
                <a:lnTo>
                  <a:pt x="6685" y="6793"/>
                </a:lnTo>
                <a:close/>
                <a:moveTo>
                  <a:pt x="6685" y="4696"/>
                </a:moveTo>
                <a:cubicBezTo>
                  <a:pt x="3789" y="9229"/>
                  <a:pt x="3789" y="15033"/>
                  <a:pt x="6685" y="19566"/>
                </a:cubicBezTo>
                <a:lnTo>
                  <a:pt x="6685" y="19255"/>
                </a:lnTo>
                <a:cubicBezTo>
                  <a:pt x="4006" y="14884"/>
                  <a:pt x="4006" y="9391"/>
                  <a:pt x="6685" y="5020"/>
                </a:cubicBezTo>
                <a:lnTo>
                  <a:pt x="6685" y="4696"/>
                </a:lnTo>
                <a:close/>
                <a:moveTo>
                  <a:pt x="6685" y="2977"/>
                </a:moveTo>
                <a:cubicBezTo>
                  <a:pt x="2449" y="8349"/>
                  <a:pt x="2449" y="15926"/>
                  <a:pt x="6685" y="21298"/>
                </a:cubicBezTo>
                <a:lnTo>
                  <a:pt x="6685" y="21014"/>
                </a:lnTo>
                <a:cubicBezTo>
                  <a:pt x="2679" y="15778"/>
                  <a:pt x="2679" y="8498"/>
                  <a:pt x="6685" y="3261"/>
                </a:cubicBezTo>
                <a:lnTo>
                  <a:pt x="6685" y="2977"/>
                </a:lnTo>
                <a:close/>
                <a:moveTo>
                  <a:pt x="6685" y="1435"/>
                </a:moveTo>
                <a:cubicBezTo>
                  <a:pt x="1110" y="7470"/>
                  <a:pt x="1110" y="16792"/>
                  <a:pt x="6685" y="22841"/>
                </a:cubicBezTo>
                <a:lnTo>
                  <a:pt x="6685" y="22584"/>
                </a:lnTo>
                <a:cubicBezTo>
                  <a:pt x="1340" y="16644"/>
                  <a:pt x="1340" y="7618"/>
                  <a:pt x="6685" y="1678"/>
                </a:cubicBezTo>
                <a:lnTo>
                  <a:pt x="6685" y="1435"/>
                </a:lnTo>
                <a:close/>
                <a:moveTo>
                  <a:pt x="6685" y="0"/>
                </a:moveTo>
                <a:cubicBezTo>
                  <a:pt x="3370" y="3167"/>
                  <a:pt x="1489" y="7551"/>
                  <a:pt x="1502" y="12138"/>
                </a:cubicBezTo>
                <a:cubicBezTo>
                  <a:pt x="1502" y="16725"/>
                  <a:pt x="3370" y="21109"/>
                  <a:pt x="6685" y="24275"/>
                </a:cubicBezTo>
                <a:lnTo>
                  <a:pt x="6685" y="24031"/>
                </a:lnTo>
                <a:cubicBezTo>
                  <a:pt x="0" y="17509"/>
                  <a:pt x="0" y="6752"/>
                  <a:pt x="6685" y="230"/>
                </a:cubicBezTo>
                <a:lnTo>
                  <a:pt x="668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 ">
  <p:cSld name="TITLE_AND_TWO_COLUMNS_2_2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16"/>
          <p:cNvGrpSpPr/>
          <p:nvPr/>
        </p:nvGrpSpPr>
        <p:grpSpPr>
          <a:xfrm>
            <a:off x="255835" y="154777"/>
            <a:ext cx="284767" cy="464435"/>
            <a:chOff x="191876" y="116083"/>
            <a:chExt cx="213575" cy="348326"/>
          </a:xfrm>
        </p:grpSpPr>
        <p:sp>
          <p:nvSpPr>
            <p:cNvPr id="199" name="Google Shape;199;p16"/>
            <p:cNvSpPr/>
            <p:nvPr/>
          </p:nvSpPr>
          <p:spPr>
            <a:xfrm>
              <a:off x="352794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6"/>
            <p:cNvSpPr/>
            <p:nvPr/>
          </p:nvSpPr>
          <p:spPr>
            <a:xfrm>
              <a:off x="191876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6"/>
            <p:cNvSpPr/>
            <p:nvPr/>
          </p:nvSpPr>
          <p:spPr>
            <a:xfrm>
              <a:off x="352794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6"/>
            <p:cNvSpPr/>
            <p:nvPr/>
          </p:nvSpPr>
          <p:spPr>
            <a:xfrm>
              <a:off x="191876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6"/>
            <p:cNvSpPr/>
            <p:nvPr/>
          </p:nvSpPr>
          <p:spPr>
            <a:xfrm>
              <a:off x="352794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191876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5" name="Google Shape;205;p16"/>
          <p:cNvSpPr/>
          <p:nvPr/>
        </p:nvSpPr>
        <p:spPr>
          <a:xfrm>
            <a:off x="816211" y="169895"/>
            <a:ext cx="269521" cy="269521"/>
          </a:xfrm>
          <a:custGeom>
            <a:rect b="b" l="l" r="r" t="t"/>
            <a:pathLst>
              <a:path extrusionOk="0" h="6311" w="6311">
                <a:moveTo>
                  <a:pt x="2561" y="0"/>
                </a:moveTo>
                <a:lnTo>
                  <a:pt x="2561" y="2560"/>
                </a:lnTo>
                <a:lnTo>
                  <a:pt x="1" y="2560"/>
                </a:lnTo>
                <a:lnTo>
                  <a:pt x="1" y="3751"/>
                </a:lnTo>
                <a:lnTo>
                  <a:pt x="2561" y="3751"/>
                </a:lnTo>
                <a:lnTo>
                  <a:pt x="2561" y="6311"/>
                </a:lnTo>
                <a:lnTo>
                  <a:pt x="3751" y="6311"/>
                </a:lnTo>
                <a:lnTo>
                  <a:pt x="3751" y="3751"/>
                </a:lnTo>
                <a:lnTo>
                  <a:pt x="6311" y="3751"/>
                </a:lnTo>
                <a:lnTo>
                  <a:pt x="6311" y="2560"/>
                </a:lnTo>
                <a:lnTo>
                  <a:pt x="3751" y="2560"/>
                </a:lnTo>
                <a:lnTo>
                  <a:pt x="375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" name="Google Shape;206;p16"/>
          <p:cNvGrpSpPr/>
          <p:nvPr/>
        </p:nvGrpSpPr>
        <p:grpSpPr>
          <a:xfrm>
            <a:off x="11643917" y="502097"/>
            <a:ext cx="266489" cy="434455"/>
            <a:chOff x="8805576" y="3197048"/>
            <a:chExt cx="199867" cy="325841"/>
          </a:xfrm>
        </p:grpSpPr>
        <p:sp>
          <p:nvSpPr>
            <p:cNvPr id="207" name="Google Shape;207;p16"/>
            <p:cNvSpPr/>
            <p:nvPr/>
          </p:nvSpPr>
          <p:spPr>
            <a:xfrm>
              <a:off x="8956213" y="3338845"/>
              <a:ext cx="49230" cy="42184"/>
            </a:xfrm>
            <a:custGeom>
              <a:rect b="b" l="l" r="r" t="t"/>
              <a:pathLst>
                <a:path extrusionOk="0" h="1317" w="1537">
                  <a:moveTo>
                    <a:pt x="655" y="0"/>
                  </a:moveTo>
                  <a:cubicBezTo>
                    <a:pt x="319" y="0"/>
                    <a:pt x="1" y="261"/>
                    <a:pt x="1" y="662"/>
                  </a:cubicBezTo>
                  <a:cubicBezTo>
                    <a:pt x="1" y="1019"/>
                    <a:pt x="286" y="1317"/>
                    <a:pt x="656" y="1317"/>
                  </a:cubicBezTo>
                  <a:cubicBezTo>
                    <a:pt x="1239" y="1317"/>
                    <a:pt x="1537" y="602"/>
                    <a:pt x="1120" y="197"/>
                  </a:cubicBezTo>
                  <a:cubicBezTo>
                    <a:pt x="984" y="61"/>
                    <a:pt x="817" y="0"/>
                    <a:pt x="6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6"/>
            <p:cNvSpPr/>
            <p:nvPr/>
          </p:nvSpPr>
          <p:spPr>
            <a:xfrm>
              <a:off x="8805576" y="3338909"/>
              <a:ext cx="49230" cy="42119"/>
            </a:xfrm>
            <a:custGeom>
              <a:rect b="b" l="l" r="r" t="t"/>
              <a:pathLst>
                <a:path extrusionOk="0" h="1315" w="1537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98" y="1315"/>
                    <a:pt x="656" y="1315"/>
                  </a:cubicBezTo>
                  <a:cubicBezTo>
                    <a:pt x="1239" y="1315"/>
                    <a:pt x="1537" y="600"/>
                    <a:pt x="1120" y="195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8956213" y="3197048"/>
              <a:ext cx="49230" cy="42119"/>
            </a:xfrm>
            <a:custGeom>
              <a:rect b="b" l="l" r="r" t="t"/>
              <a:pathLst>
                <a:path extrusionOk="0" h="1315" w="1537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86" y="1315"/>
                    <a:pt x="656" y="1315"/>
                  </a:cubicBezTo>
                  <a:cubicBezTo>
                    <a:pt x="1239" y="1315"/>
                    <a:pt x="1537" y="600"/>
                    <a:pt x="1120" y="195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8805576" y="3197048"/>
              <a:ext cx="49230" cy="42119"/>
            </a:xfrm>
            <a:custGeom>
              <a:rect b="b" l="l" r="r" t="t"/>
              <a:pathLst>
                <a:path extrusionOk="0" h="1315" w="1537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98" y="1315"/>
                    <a:pt x="656" y="1315"/>
                  </a:cubicBezTo>
                  <a:cubicBezTo>
                    <a:pt x="1239" y="1315"/>
                    <a:pt x="1537" y="600"/>
                    <a:pt x="1120" y="195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8956213" y="3480770"/>
              <a:ext cx="49230" cy="42119"/>
            </a:xfrm>
            <a:custGeom>
              <a:rect b="b" l="l" r="r" t="t"/>
              <a:pathLst>
                <a:path extrusionOk="0" h="1315" w="1537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98" y="1315"/>
                    <a:pt x="656" y="1315"/>
                  </a:cubicBezTo>
                  <a:cubicBezTo>
                    <a:pt x="1239" y="1315"/>
                    <a:pt x="1537" y="612"/>
                    <a:pt x="1120" y="196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8805576" y="3480770"/>
              <a:ext cx="49230" cy="42119"/>
            </a:xfrm>
            <a:custGeom>
              <a:rect b="b" l="l" r="r" t="t"/>
              <a:pathLst>
                <a:path extrusionOk="0" h="1315" w="1537">
                  <a:moveTo>
                    <a:pt x="660" y="1"/>
                  </a:moveTo>
                  <a:cubicBezTo>
                    <a:pt x="323" y="1"/>
                    <a:pt x="1" y="265"/>
                    <a:pt x="1" y="660"/>
                  </a:cubicBezTo>
                  <a:cubicBezTo>
                    <a:pt x="1" y="1017"/>
                    <a:pt x="298" y="1315"/>
                    <a:pt x="656" y="1315"/>
                  </a:cubicBezTo>
                  <a:cubicBezTo>
                    <a:pt x="1239" y="1315"/>
                    <a:pt x="1537" y="612"/>
                    <a:pt x="1120" y="196"/>
                  </a:cubicBezTo>
                  <a:cubicBezTo>
                    <a:pt x="985" y="61"/>
                    <a:pt x="821" y="1"/>
                    <a:pt x="6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" name="Google Shape;213;p16"/>
          <p:cNvGrpSpPr/>
          <p:nvPr/>
        </p:nvGrpSpPr>
        <p:grpSpPr>
          <a:xfrm>
            <a:off x="11547075" y="154753"/>
            <a:ext cx="460207" cy="188208"/>
            <a:chOff x="7147831" y="4828240"/>
            <a:chExt cx="345155" cy="141156"/>
          </a:xfrm>
        </p:grpSpPr>
        <p:sp>
          <p:nvSpPr>
            <p:cNvPr id="214" name="Google Shape;214;p16"/>
            <p:cNvSpPr/>
            <p:nvPr/>
          </p:nvSpPr>
          <p:spPr>
            <a:xfrm>
              <a:off x="7147831" y="4828240"/>
              <a:ext cx="141124" cy="141156"/>
            </a:xfrm>
            <a:custGeom>
              <a:rect b="b" l="l" r="r" t="t"/>
              <a:pathLst>
                <a:path extrusionOk="0" h="4407" w="4406">
                  <a:moveTo>
                    <a:pt x="691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691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6" y="3716"/>
                  </a:lnTo>
                  <a:lnTo>
                    <a:pt x="2905" y="2203"/>
                  </a:lnTo>
                  <a:lnTo>
                    <a:pt x="4406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7351862" y="4828240"/>
              <a:ext cx="141124" cy="141156"/>
            </a:xfrm>
            <a:custGeom>
              <a:rect b="b" l="l" r="r" t="t"/>
              <a:pathLst>
                <a:path extrusionOk="0" h="4407" w="4406">
                  <a:moveTo>
                    <a:pt x="703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703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5" y="3716"/>
                  </a:lnTo>
                  <a:lnTo>
                    <a:pt x="2905" y="2203"/>
                  </a:lnTo>
                  <a:lnTo>
                    <a:pt x="4405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6" name="Google Shape;216;p16"/>
          <p:cNvSpPr/>
          <p:nvPr/>
        </p:nvSpPr>
        <p:spPr>
          <a:xfrm flipH="1" rot="10800000">
            <a:off x="-767" y="6206619"/>
            <a:ext cx="12193557" cy="651381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6"/>
          <p:cNvSpPr txBox="1"/>
          <p:nvPr>
            <p:ph idx="1" type="subTitle"/>
          </p:nvPr>
        </p:nvSpPr>
        <p:spPr>
          <a:xfrm>
            <a:off x="8345033" y="35085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218" name="Google Shape;218;p16"/>
          <p:cNvSpPr txBox="1"/>
          <p:nvPr>
            <p:ph idx="2" type="subTitle"/>
          </p:nvPr>
        </p:nvSpPr>
        <p:spPr>
          <a:xfrm>
            <a:off x="8345033" y="3060167"/>
            <a:ext cx="26932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19" name="Google Shape;219;p16"/>
          <p:cNvSpPr txBox="1"/>
          <p:nvPr>
            <p:ph idx="3" type="subTitle"/>
          </p:nvPr>
        </p:nvSpPr>
        <p:spPr>
          <a:xfrm>
            <a:off x="4749400" y="35085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220" name="Google Shape;220;p16"/>
          <p:cNvSpPr txBox="1"/>
          <p:nvPr>
            <p:ph idx="4" type="subTitle"/>
          </p:nvPr>
        </p:nvSpPr>
        <p:spPr>
          <a:xfrm>
            <a:off x="4749400" y="3060167"/>
            <a:ext cx="26932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 sz="2535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21" name="Google Shape;221;p16"/>
          <p:cNvSpPr txBox="1"/>
          <p:nvPr>
            <p:ph idx="5" type="subTitle"/>
          </p:nvPr>
        </p:nvSpPr>
        <p:spPr>
          <a:xfrm>
            <a:off x="1153767" y="35085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222" name="Google Shape;222;p16"/>
          <p:cNvSpPr txBox="1"/>
          <p:nvPr>
            <p:ph idx="6" type="subTitle"/>
          </p:nvPr>
        </p:nvSpPr>
        <p:spPr>
          <a:xfrm>
            <a:off x="1153767" y="3060167"/>
            <a:ext cx="26932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223" name="Google Shape;223;p16"/>
          <p:cNvSpPr txBox="1"/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42"/>
          <p:cNvSpPr/>
          <p:nvPr/>
        </p:nvSpPr>
        <p:spPr>
          <a:xfrm flipH="1" rot="10800000">
            <a:off x="17" y="4319997"/>
            <a:ext cx="12191959" cy="2538005"/>
          </a:xfrm>
          <a:custGeom>
            <a:rect b="b" l="l" r="r" t="t"/>
            <a:pathLst>
              <a:path extrusionOk="0" h="160735" w="44209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1" name="Google Shape;1351;p42"/>
          <p:cNvSpPr/>
          <p:nvPr/>
        </p:nvSpPr>
        <p:spPr>
          <a:xfrm flipH="1" rot="10800000">
            <a:off x="4910867" y="3041380"/>
            <a:ext cx="2355161" cy="2355189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2" name="Google Shape;1352;p42"/>
          <p:cNvSpPr/>
          <p:nvPr/>
        </p:nvSpPr>
        <p:spPr>
          <a:xfrm flipH="1" rot="10800000">
            <a:off x="5117479" y="3248013"/>
            <a:ext cx="1941907" cy="1941931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3" name="Google Shape;1353;p42"/>
          <p:cNvSpPr/>
          <p:nvPr/>
        </p:nvSpPr>
        <p:spPr>
          <a:xfrm flipH="1" rot="10800000">
            <a:off x="10946384" y="217893"/>
            <a:ext cx="111048" cy="111048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4" name="Google Shape;1354;p42"/>
          <p:cNvSpPr/>
          <p:nvPr/>
        </p:nvSpPr>
        <p:spPr>
          <a:xfrm flipH="1" rot="10800000">
            <a:off x="11193889" y="216867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55" name="Google Shape;1355;p42"/>
          <p:cNvGrpSpPr/>
          <p:nvPr/>
        </p:nvGrpSpPr>
        <p:grpSpPr>
          <a:xfrm flipH="1" rot="10800000">
            <a:off x="11788064" y="3328407"/>
            <a:ext cx="206023" cy="590515"/>
            <a:chOff x="8846561" y="2782361"/>
            <a:chExt cx="154517" cy="442886"/>
          </a:xfrm>
        </p:grpSpPr>
        <p:sp>
          <p:nvSpPr>
            <p:cNvPr id="1356" name="Google Shape;1356;p42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42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8" name="Google Shape;1358;p42"/>
          <p:cNvGrpSpPr/>
          <p:nvPr/>
        </p:nvGrpSpPr>
        <p:grpSpPr>
          <a:xfrm flipH="1" rot="10800000">
            <a:off x="11745348" y="1500005"/>
            <a:ext cx="241605" cy="393933"/>
            <a:chOff x="8814523" y="4301099"/>
            <a:chExt cx="181204" cy="295450"/>
          </a:xfrm>
        </p:grpSpPr>
        <p:sp>
          <p:nvSpPr>
            <p:cNvPr id="1359" name="Google Shape;1359;p42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42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42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42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42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42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5" name="Google Shape;1365;p42"/>
          <p:cNvSpPr/>
          <p:nvPr/>
        </p:nvSpPr>
        <p:spPr>
          <a:xfrm flipH="1" rot="10800000">
            <a:off x="232531" y="3715000"/>
            <a:ext cx="203572" cy="203952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6" name="Google Shape;1366;p42"/>
          <p:cNvGrpSpPr/>
          <p:nvPr/>
        </p:nvGrpSpPr>
        <p:grpSpPr>
          <a:xfrm flipH="1" rot="10800000">
            <a:off x="231324" y="2388632"/>
            <a:ext cx="206039" cy="591711"/>
            <a:chOff x="179009" y="2072968"/>
            <a:chExt cx="190870" cy="548151"/>
          </a:xfrm>
        </p:grpSpPr>
        <p:sp>
          <p:nvSpPr>
            <p:cNvPr id="1367" name="Google Shape;1367;p42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42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9" name="Google Shape;1369;p42"/>
          <p:cNvGrpSpPr/>
          <p:nvPr/>
        </p:nvGrpSpPr>
        <p:grpSpPr>
          <a:xfrm flipH="1" rot="10800000">
            <a:off x="231316" y="216877"/>
            <a:ext cx="372841" cy="346405"/>
            <a:chOff x="6672" y="3464315"/>
            <a:chExt cx="279631" cy="259804"/>
          </a:xfrm>
        </p:grpSpPr>
        <p:sp>
          <p:nvSpPr>
            <p:cNvPr id="1370" name="Google Shape;1370;p42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42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42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42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42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42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42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42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42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9" name="Google Shape;1379;p42"/>
          <p:cNvSpPr/>
          <p:nvPr/>
        </p:nvSpPr>
        <p:spPr>
          <a:xfrm flipH="1" rot="10800000">
            <a:off x="801971" y="216876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0" name="Google Shape;1380;p42"/>
          <p:cNvSpPr txBox="1"/>
          <p:nvPr>
            <p:ph type="title"/>
          </p:nvPr>
        </p:nvSpPr>
        <p:spPr>
          <a:xfrm>
            <a:off x="4693051" y="3247937"/>
            <a:ext cx="2791200" cy="1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lt2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/>
        </p:txBody>
      </p:sp>
      <p:sp>
        <p:nvSpPr>
          <p:cNvPr id="1381" name="Google Shape;1381;p42"/>
          <p:cNvSpPr txBox="1"/>
          <p:nvPr>
            <p:ph idx="1" type="subTitle"/>
          </p:nvPr>
        </p:nvSpPr>
        <p:spPr>
          <a:xfrm>
            <a:off x="4283451" y="2067887"/>
            <a:ext cx="3610400" cy="8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  <p:sp>
        <p:nvSpPr>
          <p:cNvPr id="1382" name="Google Shape;1382;p42"/>
          <p:cNvSpPr txBox="1"/>
          <p:nvPr>
            <p:ph idx="2" type="title"/>
          </p:nvPr>
        </p:nvSpPr>
        <p:spPr>
          <a:xfrm>
            <a:off x="3216851" y="1166304"/>
            <a:ext cx="5743600" cy="9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0_1"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p43"/>
          <p:cNvSpPr/>
          <p:nvPr/>
        </p:nvSpPr>
        <p:spPr>
          <a:xfrm rot="10800000">
            <a:off x="8" y="4726495"/>
            <a:ext cx="12191959" cy="2144205"/>
          </a:xfrm>
          <a:custGeom>
            <a:rect b="b" l="l" r="r" t="t"/>
            <a:pathLst>
              <a:path extrusionOk="0" h="160735" w="44209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5" name="Google Shape;1385;p43"/>
          <p:cNvSpPr/>
          <p:nvPr/>
        </p:nvSpPr>
        <p:spPr>
          <a:xfrm rot="10800000">
            <a:off x="8037464" y="3447780"/>
            <a:ext cx="2355161" cy="2355189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6" name="Google Shape;1386;p43"/>
          <p:cNvSpPr/>
          <p:nvPr/>
        </p:nvSpPr>
        <p:spPr>
          <a:xfrm rot="10800000">
            <a:off x="8244105" y="3654413"/>
            <a:ext cx="1941907" cy="1941931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7" name="Google Shape;1387;p43"/>
          <p:cNvSpPr/>
          <p:nvPr/>
        </p:nvSpPr>
        <p:spPr>
          <a:xfrm rot="10800000">
            <a:off x="1134559" y="217893"/>
            <a:ext cx="111048" cy="111048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8" name="Google Shape;1388;p43"/>
          <p:cNvSpPr/>
          <p:nvPr/>
        </p:nvSpPr>
        <p:spPr>
          <a:xfrm rot="10800000">
            <a:off x="197921" y="216867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9" name="Google Shape;1389;p43"/>
          <p:cNvGrpSpPr/>
          <p:nvPr/>
        </p:nvGrpSpPr>
        <p:grpSpPr>
          <a:xfrm rot="10800000">
            <a:off x="197904" y="3328407"/>
            <a:ext cx="206023" cy="590515"/>
            <a:chOff x="8846561" y="2782361"/>
            <a:chExt cx="154517" cy="442886"/>
          </a:xfrm>
        </p:grpSpPr>
        <p:sp>
          <p:nvSpPr>
            <p:cNvPr id="1390" name="Google Shape;1390;p43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43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2" name="Google Shape;1392;p43"/>
          <p:cNvGrpSpPr/>
          <p:nvPr/>
        </p:nvGrpSpPr>
        <p:grpSpPr>
          <a:xfrm rot="10800000">
            <a:off x="205039" y="1500005"/>
            <a:ext cx="241605" cy="393933"/>
            <a:chOff x="8814523" y="4301099"/>
            <a:chExt cx="181204" cy="295450"/>
          </a:xfrm>
        </p:grpSpPr>
        <p:sp>
          <p:nvSpPr>
            <p:cNvPr id="1393" name="Google Shape;1393;p43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43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43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43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43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43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99" name="Google Shape;1399;p43"/>
          <p:cNvSpPr/>
          <p:nvPr/>
        </p:nvSpPr>
        <p:spPr>
          <a:xfrm rot="10800000">
            <a:off x="11755889" y="3715000"/>
            <a:ext cx="203572" cy="203952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0" name="Google Shape;1400;p43"/>
          <p:cNvGrpSpPr/>
          <p:nvPr/>
        </p:nvGrpSpPr>
        <p:grpSpPr>
          <a:xfrm rot="10800000">
            <a:off x="11754629" y="2388632"/>
            <a:ext cx="206039" cy="591711"/>
            <a:chOff x="179009" y="2072968"/>
            <a:chExt cx="190870" cy="548151"/>
          </a:xfrm>
        </p:grpSpPr>
        <p:sp>
          <p:nvSpPr>
            <p:cNvPr id="1401" name="Google Shape;1401;p43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43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3" name="Google Shape;1403;p43"/>
          <p:cNvGrpSpPr/>
          <p:nvPr/>
        </p:nvGrpSpPr>
        <p:grpSpPr>
          <a:xfrm rot="10800000">
            <a:off x="11587833" y="216877"/>
            <a:ext cx="372841" cy="346405"/>
            <a:chOff x="6672" y="3464315"/>
            <a:chExt cx="279631" cy="259804"/>
          </a:xfrm>
        </p:grpSpPr>
        <p:sp>
          <p:nvSpPr>
            <p:cNvPr id="1404" name="Google Shape;1404;p43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43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43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43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43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43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43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43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3" name="Google Shape;1413;p43"/>
          <p:cNvSpPr/>
          <p:nvPr/>
        </p:nvSpPr>
        <p:spPr>
          <a:xfrm rot="10800000">
            <a:off x="11248388" y="216876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4" name="Google Shape;1414;p43"/>
          <p:cNvSpPr txBox="1"/>
          <p:nvPr>
            <p:ph type="title"/>
          </p:nvPr>
        </p:nvSpPr>
        <p:spPr>
          <a:xfrm flipH="1">
            <a:off x="7819241" y="3654337"/>
            <a:ext cx="2791200" cy="1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lt2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/>
        </p:txBody>
      </p:sp>
      <p:sp>
        <p:nvSpPr>
          <p:cNvPr id="1415" name="Google Shape;1415;p43"/>
          <p:cNvSpPr txBox="1"/>
          <p:nvPr>
            <p:ph idx="1" type="subTitle"/>
          </p:nvPr>
        </p:nvSpPr>
        <p:spPr>
          <a:xfrm flipH="1">
            <a:off x="6876041" y="2474287"/>
            <a:ext cx="3610400" cy="8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  <p:sp>
        <p:nvSpPr>
          <p:cNvPr id="1416" name="Google Shape;1416;p43"/>
          <p:cNvSpPr txBox="1"/>
          <p:nvPr>
            <p:ph idx="2" type="title"/>
          </p:nvPr>
        </p:nvSpPr>
        <p:spPr>
          <a:xfrm flipH="1">
            <a:off x="4742841" y="1572704"/>
            <a:ext cx="5743600" cy="9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10_2"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" name="Google Shape;1418;p44"/>
          <p:cNvSpPr/>
          <p:nvPr/>
        </p:nvSpPr>
        <p:spPr>
          <a:xfrm flipH="1" rot="10800000">
            <a:off x="33" y="4726120"/>
            <a:ext cx="12191959" cy="2131881"/>
          </a:xfrm>
          <a:custGeom>
            <a:rect b="b" l="l" r="r" t="t"/>
            <a:pathLst>
              <a:path extrusionOk="0" h="160735" w="44209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44"/>
          <p:cNvSpPr/>
          <p:nvPr/>
        </p:nvSpPr>
        <p:spPr>
          <a:xfrm flipH="1" rot="10800000">
            <a:off x="1799367" y="3447780"/>
            <a:ext cx="2355161" cy="2355189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44"/>
          <p:cNvSpPr/>
          <p:nvPr/>
        </p:nvSpPr>
        <p:spPr>
          <a:xfrm flipH="1" rot="10800000">
            <a:off x="2005979" y="3654413"/>
            <a:ext cx="1941907" cy="1941931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44"/>
          <p:cNvSpPr/>
          <p:nvPr/>
        </p:nvSpPr>
        <p:spPr>
          <a:xfrm flipH="1" rot="10800000">
            <a:off x="10946384" y="217893"/>
            <a:ext cx="111048" cy="111048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2" name="Google Shape;1422;p44"/>
          <p:cNvSpPr/>
          <p:nvPr/>
        </p:nvSpPr>
        <p:spPr>
          <a:xfrm flipH="1" rot="10800000">
            <a:off x="11193889" y="216867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3" name="Google Shape;1423;p44"/>
          <p:cNvGrpSpPr/>
          <p:nvPr/>
        </p:nvGrpSpPr>
        <p:grpSpPr>
          <a:xfrm flipH="1" rot="10800000">
            <a:off x="11788064" y="3328407"/>
            <a:ext cx="206023" cy="590515"/>
            <a:chOff x="8846561" y="2782361"/>
            <a:chExt cx="154517" cy="442886"/>
          </a:xfrm>
        </p:grpSpPr>
        <p:sp>
          <p:nvSpPr>
            <p:cNvPr id="1424" name="Google Shape;1424;p44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44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6" name="Google Shape;1426;p44"/>
          <p:cNvGrpSpPr/>
          <p:nvPr/>
        </p:nvGrpSpPr>
        <p:grpSpPr>
          <a:xfrm flipH="1" rot="10800000">
            <a:off x="11745348" y="1500005"/>
            <a:ext cx="241605" cy="393933"/>
            <a:chOff x="8814523" y="4301099"/>
            <a:chExt cx="181204" cy="295450"/>
          </a:xfrm>
        </p:grpSpPr>
        <p:sp>
          <p:nvSpPr>
            <p:cNvPr id="1427" name="Google Shape;1427;p44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44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44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44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44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44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3" name="Google Shape;1433;p44"/>
          <p:cNvSpPr/>
          <p:nvPr/>
        </p:nvSpPr>
        <p:spPr>
          <a:xfrm flipH="1" rot="10800000">
            <a:off x="232531" y="3715000"/>
            <a:ext cx="203572" cy="203952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34" name="Google Shape;1434;p44"/>
          <p:cNvGrpSpPr/>
          <p:nvPr/>
        </p:nvGrpSpPr>
        <p:grpSpPr>
          <a:xfrm flipH="1" rot="10800000">
            <a:off x="231324" y="2388632"/>
            <a:ext cx="206039" cy="591711"/>
            <a:chOff x="179009" y="2072968"/>
            <a:chExt cx="190870" cy="548151"/>
          </a:xfrm>
        </p:grpSpPr>
        <p:sp>
          <p:nvSpPr>
            <p:cNvPr id="1435" name="Google Shape;1435;p44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44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7" name="Google Shape;1437;p44"/>
          <p:cNvGrpSpPr/>
          <p:nvPr/>
        </p:nvGrpSpPr>
        <p:grpSpPr>
          <a:xfrm flipH="1" rot="10800000">
            <a:off x="231316" y="216877"/>
            <a:ext cx="372841" cy="346405"/>
            <a:chOff x="6672" y="3464315"/>
            <a:chExt cx="279631" cy="259804"/>
          </a:xfrm>
        </p:grpSpPr>
        <p:sp>
          <p:nvSpPr>
            <p:cNvPr id="1438" name="Google Shape;1438;p44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44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44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44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44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44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44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44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44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7" name="Google Shape;1447;p44"/>
          <p:cNvSpPr/>
          <p:nvPr/>
        </p:nvSpPr>
        <p:spPr>
          <a:xfrm flipH="1" rot="10800000">
            <a:off x="801971" y="216876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8" name="Google Shape;1448;p44"/>
          <p:cNvSpPr txBox="1"/>
          <p:nvPr>
            <p:ph type="title"/>
          </p:nvPr>
        </p:nvSpPr>
        <p:spPr>
          <a:xfrm>
            <a:off x="1581551" y="3654337"/>
            <a:ext cx="2791200" cy="1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lt2"/>
                </a:solidFill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/>
        </p:txBody>
      </p:sp>
      <p:sp>
        <p:nvSpPr>
          <p:cNvPr id="1449" name="Google Shape;1449;p44"/>
          <p:cNvSpPr txBox="1"/>
          <p:nvPr>
            <p:ph idx="1" type="subTitle"/>
          </p:nvPr>
        </p:nvSpPr>
        <p:spPr>
          <a:xfrm>
            <a:off x="1726017" y="2474287"/>
            <a:ext cx="3610400" cy="8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  <p:sp>
        <p:nvSpPr>
          <p:cNvPr id="1450" name="Google Shape;1450;p44"/>
          <p:cNvSpPr txBox="1"/>
          <p:nvPr>
            <p:ph idx="2" type="title"/>
          </p:nvPr>
        </p:nvSpPr>
        <p:spPr>
          <a:xfrm>
            <a:off x="1726017" y="1572704"/>
            <a:ext cx="5743600" cy="9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1"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45"/>
          <p:cNvSpPr txBox="1"/>
          <p:nvPr>
            <p:ph idx="1" type="subTitle"/>
          </p:nvPr>
        </p:nvSpPr>
        <p:spPr>
          <a:xfrm>
            <a:off x="2349800" y="1943633"/>
            <a:ext cx="7492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453" name="Google Shape;1453;p45"/>
          <p:cNvSpPr txBox="1"/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54" name="Google Shape;1454;p45"/>
          <p:cNvSpPr/>
          <p:nvPr/>
        </p:nvSpPr>
        <p:spPr>
          <a:xfrm>
            <a:off x="11861668" y="172983"/>
            <a:ext cx="173216" cy="173168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5" name="Google Shape;1455;p45"/>
          <p:cNvGrpSpPr/>
          <p:nvPr/>
        </p:nvGrpSpPr>
        <p:grpSpPr>
          <a:xfrm>
            <a:off x="11885369" y="1888212"/>
            <a:ext cx="157979" cy="452867"/>
            <a:chOff x="8846561" y="2782361"/>
            <a:chExt cx="154517" cy="442886"/>
          </a:xfrm>
        </p:grpSpPr>
        <p:sp>
          <p:nvSpPr>
            <p:cNvPr id="1456" name="Google Shape;1456;p45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8" name="Google Shape;1458;p45"/>
          <p:cNvGrpSpPr/>
          <p:nvPr/>
        </p:nvGrpSpPr>
        <p:grpSpPr>
          <a:xfrm>
            <a:off x="11794897" y="4425665"/>
            <a:ext cx="241605" cy="393933"/>
            <a:chOff x="8814523" y="4301099"/>
            <a:chExt cx="181204" cy="295450"/>
          </a:xfrm>
        </p:grpSpPr>
        <p:sp>
          <p:nvSpPr>
            <p:cNvPr id="1459" name="Google Shape;1459;p45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5" name="Google Shape;1465;p45"/>
          <p:cNvGrpSpPr/>
          <p:nvPr/>
        </p:nvGrpSpPr>
        <p:grpSpPr>
          <a:xfrm rot="10800000">
            <a:off x="163856" y="153864"/>
            <a:ext cx="479213" cy="445235"/>
            <a:chOff x="6672" y="3464315"/>
            <a:chExt cx="279631" cy="259804"/>
          </a:xfrm>
        </p:grpSpPr>
        <p:sp>
          <p:nvSpPr>
            <p:cNvPr id="1466" name="Google Shape;1466;p45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75" name="Google Shape;1475;p45"/>
          <p:cNvSpPr/>
          <p:nvPr/>
        </p:nvSpPr>
        <p:spPr>
          <a:xfrm>
            <a:off x="139485" y="1340612"/>
            <a:ext cx="157985" cy="157608"/>
          </a:xfrm>
          <a:custGeom>
            <a:rect b="b" l="l" r="r" t="t"/>
            <a:pathLst>
              <a:path extrusionOk="0" h="4811" w="4823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" name="Google Shape;1476;p45"/>
          <p:cNvSpPr/>
          <p:nvPr/>
        </p:nvSpPr>
        <p:spPr>
          <a:xfrm flipH="1">
            <a:off x="11022437" y="5715900"/>
            <a:ext cx="2340800" cy="2283600"/>
          </a:xfrm>
          <a:prstGeom prst="arc">
            <a:avLst>
              <a:gd fmla="val 16200000" name="adj1"/>
              <a:gd fmla="val 25688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7" name="Google Shape;1477;p45"/>
          <p:cNvGrpSpPr/>
          <p:nvPr/>
        </p:nvGrpSpPr>
        <p:grpSpPr>
          <a:xfrm flipH="1">
            <a:off x="132149" y="4868459"/>
            <a:ext cx="172700" cy="495967"/>
            <a:chOff x="179009" y="2072968"/>
            <a:chExt cx="190870" cy="548151"/>
          </a:xfrm>
        </p:grpSpPr>
        <p:sp>
          <p:nvSpPr>
            <p:cNvPr id="1478" name="Google Shape;1478;p45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0" name="Google Shape;1480;p45"/>
          <p:cNvSpPr/>
          <p:nvPr/>
        </p:nvSpPr>
        <p:spPr>
          <a:xfrm flipH="1">
            <a:off x="11870103" y="6144765"/>
            <a:ext cx="192928" cy="192979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45"/>
          <p:cNvSpPr/>
          <p:nvPr/>
        </p:nvSpPr>
        <p:spPr>
          <a:xfrm flipH="1">
            <a:off x="11866299" y="6454141"/>
            <a:ext cx="200532" cy="200907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2" name="Google Shape;1482;p45"/>
          <p:cNvSpPr/>
          <p:nvPr/>
        </p:nvSpPr>
        <p:spPr>
          <a:xfrm flipH="1" rot="2700000">
            <a:off x="11547775" y="163068"/>
            <a:ext cx="192924" cy="192973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3" name="Google Shape;1483;p45"/>
          <p:cNvGrpSpPr/>
          <p:nvPr/>
        </p:nvGrpSpPr>
        <p:grpSpPr>
          <a:xfrm rot="10800000">
            <a:off x="79" y="5599663"/>
            <a:ext cx="1217051" cy="1258416"/>
            <a:chOff x="1205575" y="2985525"/>
            <a:chExt cx="307875" cy="318350"/>
          </a:xfrm>
        </p:grpSpPr>
        <p:sp>
          <p:nvSpPr>
            <p:cNvPr id="1484" name="Google Shape;1484;p45"/>
            <p:cNvSpPr/>
            <p:nvPr/>
          </p:nvSpPr>
          <p:spPr>
            <a:xfrm>
              <a:off x="1468425" y="2985525"/>
              <a:ext cx="44675" cy="49400"/>
            </a:xfrm>
            <a:custGeom>
              <a:rect b="b" l="l" r="r" t="t"/>
              <a:pathLst>
                <a:path extrusionOk="0" h="1976" w="1787">
                  <a:moveTo>
                    <a:pt x="1" y="0"/>
                  </a:moveTo>
                  <a:cubicBezTo>
                    <a:pt x="461" y="772"/>
                    <a:pt x="1070" y="1448"/>
                    <a:pt x="1787" y="1976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1205575" y="2985525"/>
              <a:ext cx="307875" cy="318350"/>
            </a:xfrm>
            <a:custGeom>
              <a:rect b="b" l="l" r="r" t="t"/>
              <a:pathLst>
                <a:path extrusionOk="0" h="12734" w="12315">
                  <a:moveTo>
                    <a:pt x="9513" y="0"/>
                  </a:moveTo>
                  <a:cubicBezTo>
                    <a:pt x="10163" y="1245"/>
                    <a:pt x="11124" y="2287"/>
                    <a:pt x="12301" y="3031"/>
                  </a:cubicBezTo>
                  <a:lnTo>
                    <a:pt x="12301" y="2828"/>
                  </a:lnTo>
                  <a:cubicBezTo>
                    <a:pt x="11218" y="2125"/>
                    <a:pt x="10325" y="1151"/>
                    <a:pt x="9703" y="0"/>
                  </a:cubicBezTo>
                  <a:close/>
                  <a:moveTo>
                    <a:pt x="8404" y="0"/>
                  </a:moveTo>
                  <a:cubicBezTo>
                    <a:pt x="9202" y="1787"/>
                    <a:pt x="10582" y="3261"/>
                    <a:pt x="12301" y="4182"/>
                  </a:cubicBezTo>
                  <a:lnTo>
                    <a:pt x="12301" y="3992"/>
                  </a:lnTo>
                  <a:cubicBezTo>
                    <a:pt x="10663" y="3099"/>
                    <a:pt x="9365" y="1705"/>
                    <a:pt x="8593" y="0"/>
                  </a:cubicBezTo>
                  <a:close/>
                  <a:moveTo>
                    <a:pt x="7321" y="0"/>
                  </a:moveTo>
                  <a:cubicBezTo>
                    <a:pt x="8241" y="2341"/>
                    <a:pt x="10028" y="4249"/>
                    <a:pt x="12301" y="5305"/>
                  </a:cubicBezTo>
                  <a:lnTo>
                    <a:pt x="12301" y="5115"/>
                  </a:lnTo>
                  <a:cubicBezTo>
                    <a:pt x="10122" y="4073"/>
                    <a:pt x="8404" y="2247"/>
                    <a:pt x="7497" y="0"/>
                  </a:cubicBezTo>
                  <a:close/>
                  <a:moveTo>
                    <a:pt x="6239" y="0"/>
                  </a:moveTo>
                  <a:cubicBezTo>
                    <a:pt x="7267" y="2896"/>
                    <a:pt x="9473" y="5223"/>
                    <a:pt x="12301" y="6401"/>
                  </a:cubicBezTo>
                  <a:lnTo>
                    <a:pt x="12301" y="6225"/>
                  </a:lnTo>
                  <a:cubicBezTo>
                    <a:pt x="9567" y="5061"/>
                    <a:pt x="7430" y="2801"/>
                    <a:pt x="6428" y="0"/>
                  </a:cubicBezTo>
                  <a:close/>
                  <a:moveTo>
                    <a:pt x="5183" y="0"/>
                  </a:moveTo>
                  <a:cubicBezTo>
                    <a:pt x="6293" y="3451"/>
                    <a:pt x="8918" y="6211"/>
                    <a:pt x="12301" y="7483"/>
                  </a:cubicBezTo>
                  <a:lnTo>
                    <a:pt x="12301" y="7307"/>
                  </a:lnTo>
                  <a:cubicBezTo>
                    <a:pt x="9013" y="6049"/>
                    <a:pt x="6455" y="3356"/>
                    <a:pt x="5359" y="0"/>
                  </a:cubicBezTo>
                  <a:close/>
                  <a:moveTo>
                    <a:pt x="4141" y="0"/>
                  </a:moveTo>
                  <a:cubicBezTo>
                    <a:pt x="5319" y="4006"/>
                    <a:pt x="8363" y="7199"/>
                    <a:pt x="12314" y="8552"/>
                  </a:cubicBezTo>
                  <a:lnTo>
                    <a:pt x="12314" y="8376"/>
                  </a:lnTo>
                  <a:cubicBezTo>
                    <a:pt x="8458" y="7037"/>
                    <a:pt x="5481" y="3924"/>
                    <a:pt x="4317" y="0"/>
                  </a:cubicBezTo>
                  <a:close/>
                  <a:moveTo>
                    <a:pt x="3100" y="0"/>
                  </a:moveTo>
                  <a:cubicBezTo>
                    <a:pt x="4331" y="4560"/>
                    <a:pt x="7808" y="8187"/>
                    <a:pt x="12314" y="9607"/>
                  </a:cubicBezTo>
                  <a:lnTo>
                    <a:pt x="12314" y="9432"/>
                  </a:lnTo>
                  <a:cubicBezTo>
                    <a:pt x="7903" y="8024"/>
                    <a:pt x="4493" y="4479"/>
                    <a:pt x="3276" y="0"/>
                  </a:cubicBezTo>
                  <a:close/>
                  <a:moveTo>
                    <a:pt x="2058" y="0"/>
                  </a:moveTo>
                  <a:cubicBezTo>
                    <a:pt x="3343" y="5129"/>
                    <a:pt x="7240" y="9174"/>
                    <a:pt x="12314" y="10649"/>
                  </a:cubicBezTo>
                  <a:lnTo>
                    <a:pt x="12314" y="10487"/>
                  </a:lnTo>
                  <a:cubicBezTo>
                    <a:pt x="7335" y="9012"/>
                    <a:pt x="3506" y="5034"/>
                    <a:pt x="2234" y="0"/>
                  </a:cubicBezTo>
                  <a:close/>
                  <a:moveTo>
                    <a:pt x="1029" y="0"/>
                  </a:moveTo>
                  <a:cubicBezTo>
                    <a:pt x="2355" y="5683"/>
                    <a:pt x="6685" y="10162"/>
                    <a:pt x="12314" y="11691"/>
                  </a:cubicBezTo>
                  <a:lnTo>
                    <a:pt x="12314" y="11529"/>
                  </a:lnTo>
                  <a:cubicBezTo>
                    <a:pt x="6780" y="10000"/>
                    <a:pt x="2518" y="5589"/>
                    <a:pt x="1205" y="0"/>
                  </a:cubicBezTo>
                  <a:close/>
                  <a:moveTo>
                    <a:pt x="1" y="0"/>
                  </a:moveTo>
                  <a:cubicBezTo>
                    <a:pt x="1368" y="6238"/>
                    <a:pt x="6131" y="11164"/>
                    <a:pt x="12314" y="12733"/>
                  </a:cubicBezTo>
                  <a:lnTo>
                    <a:pt x="12314" y="12571"/>
                  </a:lnTo>
                  <a:cubicBezTo>
                    <a:pt x="6225" y="11001"/>
                    <a:pt x="1530" y="6144"/>
                    <a:pt x="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2"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46"/>
          <p:cNvSpPr txBox="1"/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488" name="Google Shape;1488;p46"/>
          <p:cNvCxnSpPr/>
          <p:nvPr/>
        </p:nvCxnSpPr>
        <p:spPr>
          <a:xfrm>
            <a:off x="518533" y="6367"/>
            <a:ext cx="0" cy="68580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89" name="Google Shape;1489;p46"/>
          <p:cNvCxnSpPr/>
          <p:nvPr/>
        </p:nvCxnSpPr>
        <p:spPr>
          <a:xfrm>
            <a:off x="11673467" y="6367"/>
            <a:ext cx="0" cy="68580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90" name="Google Shape;1490;p46"/>
          <p:cNvSpPr/>
          <p:nvPr/>
        </p:nvSpPr>
        <p:spPr>
          <a:xfrm rot="10800000">
            <a:off x="164096" y="6432017"/>
            <a:ext cx="173216" cy="173168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91" name="Google Shape;1491;p46"/>
          <p:cNvGrpSpPr/>
          <p:nvPr/>
        </p:nvGrpSpPr>
        <p:grpSpPr>
          <a:xfrm rot="10800000">
            <a:off x="155633" y="4437089"/>
            <a:ext cx="157979" cy="452867"/>
            <a:chOff x="8846561" y="2782361"/>
            <a:chExt cx="154517" cy="442886"/>
          </a:xfrm>
        </p:grpSpPr>
        <p:sp>
          <p:nvSpPr>
            <p:cNvPr id="1492" name="Google Shape;1492;p46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4" name="Google Shape;1494;p46"/>
          <p:cNvGrpSpPr/>
          <p:nvPr/>
        </p:nvGrpSpPr>
        <p:grpSpPr>
          <a:xfrm rot="10800000">
            <a:off x="162477" y="1958571"/>
            <a:ext cx="241605" cy="393933"/>
            <a:chOff x="8814523" y="4301099"/>
            <a:chExt cx="181204" cy="295450"/>
          </a:xfrm>
        </p:grpSpPr>
        <p:sp>
          <p:nvSpPr>
            <p:cNvPr id="1495" name="Google Shape;1495;p46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1" name="Google Shape;1501;p46"/>
          <p:cNvSpPr/>
          <p:nvPr/>
        </p:nvSpPr>
        <p:spPr>
          <a:xfrm rot="10800000">
            <a:off x="11901509" y="5279948"/>
            <a:ext cx="157985" cy="157608"/>
          </a:xfrm>
          <a:custGeom>
            <a:rect b="b" l="l" r="r" t="t"/>
            <a:pathLst>
              <a:path extrusionOk="0" h="4811" w="4823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2" name="Google Shape;1502;p46"/>
          <p:cNvGrpSpPr/>
          <p:nvPr/>
        </p:nvGrpSpPr>
        <p:grpSpPr>
          <a:xfrm flipH="1" rot="10800000">
            <a:off x="11894132" y="719341"/>
            <a:ext cx="172700" cy="495967"/>
            <a:chOff x="179009" y="2072968"/>
            <a:chExt cx="190870" cy="548151"/>
          </a:xfrm>
        </p:grpSpPr>
        <p:sp>
          <p:nvSpPr>
            <p:cNvPr id="1503" name="Google Shape;1503;p46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5" name="Google Shape;1505;p46"/>
          <p:cNvSpPr/>
          <p:nvPr/>
        </p:nvSpPr>
        <p:spPr>
          <a:xfrm flipH="1" rot="10800000">
            <a:off x="135949" y="440424"/>
            <a:ext cx="192928" cy="192979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6" name="Google Shape;1506;p46"/>
          <p:cNvSpPr/>
          <p:nvPr/>
        </p:nvSpPr>
        <p:spPr>
          <a:xfrm flipH="1" rot="10800000">
            <a:off x="132149" y="123120"/>
            <a:ext cx="200532" cy="200907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7" name="Google Shape;1507;p46"/>
          <p:cNvSpPr/>
          <p:nvPr/>
        </p:nvSpPr>
        <p:spPr>
          <a:xfrm flipH="1" rot="-8100000">
            <a:off x="11884048" y="3704327"/>
            <a:ext cx="192924" cy="192973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08" name="Google Shape;1508;p46"/>
          <p:cNvGrpSpPr/>
          <p:nvPr/>
        </p:nvGrpSpPr>
        <p:grpSpPr>
          <a:xfrm rot="10800000">
            <a:off x="11859693" y="6211271"/>
            <a:ext cx="241605" cy="393933"/>
            <a:chOff x="8814523" y="4301099"/>
            <a:chExt cx="181204" cy="295450"/>
          </a:xfrm>
        </p:grpSpPr>
        <p:sp>
          <p:nvSpPr>
            <p:cNvPr id="1509" name="Google Shape;1509;p46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46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46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46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5" name="Google Shape;1515;p46"/>
          <p:cNvSpPr/>
          <p:nvPr/>
        </p:nvSpPr>
        <p:spPr>
          <a:xfrm flipH="1" rot="-5400000">
            <a:off x="11427675" y="2367005"/>
            <a:ext cx="1068985" cy="14566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6" name="Google Shape;1516;p46"/>
          <p:cNvSpPr/>
          <p:nvPr/>
        </p:nvSpPr>
        <p:spPr>
          <a:xfrm rot="5400000">
            <a:off x="-302092" y="3459888"/>
            <a:ext cx="1068985" cy="14566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7" name="Google Shape;1517;p46"/>
          <p:cNvSpPr txBox="1"/>
          <p:nvPr>
            <p:ph idx="1" type="subTitle"/>
          </p:nvPr>
        </p:nvSpPr>
        <p:spPr>
          <a:xfrm>
            <a:off x="3913415" y="4217767"/>
            <a:ext cx="2037200" cy="8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Char char="■"/>
              <a:defRPr sz="2135"/>
            </a:lvl9pPr>
          </a:lstStyle>
          <a:p/>
        </p:txBody>
      </p:sp>
      <p:sp>
        <p:nvSpPr>
          <p:cNvPr id="1518" name="Google Shape;1518;p46"/>
          <p:cNvSpPr txBox="1"/>
          <p:nvPr>
            <p:ph idx="2" type="subTitle"/>
          </p:nvPr>
        </p:nvSpPr>
        <p:spPr>
          <a:xfrm>
            <a:off x="3913380" y="3778000"/>
            <a:ext cx="2037200" cy="4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SzPts val="3000"/>
              <a:buNone/>
              <a:defRPr sz="4000"/>
            </a:lvl9pPr>
          </a:lstStyle>
          <a:p/>
        </p:txBody>
      </p:sp>
      <p:sp>
        <p:nvSpPr>
          <p:cNvPr id="1519" name="Google Shape;1519;p46"/>
          <p:cNvSpPr txBox="1"/>
          <p:nvPr>
            <p:ph idx="3" type="subTitle"/>
          </p:nvPr>
        </p:nvSpPr>
        <p:spPr>
          <a:xfrm>
            <a:off x="6241472" y="4217767"/>
            <a:ext cx="2037200" cy="8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Char char="■"/>
              <a:defRPr sz="2135"/>
            </a:lvl9pPr>
          </a:lstStyle>
          <a:p/>
        </p:txBody>
      </p:sp>
      <p:sp>
        <p:nvSpPr>
          <p:cNvPr id="1520" name="Google Shape;1520;p46"/>
          <p:cNvSpPr txBox="1"/>
          <p:nvPr>
            <p:ph idx="4" type="subTitle"/>
          </p:nvPr>
        </p:nvSpPr>
        <p:spPr>
          <a:xfrm>
            <a:off x="6241436" y="3778000"/>
            <a:ext cx="2037200" cy="4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SzPts val="3000"/>
              <a:buNone/>
              <a:defRPr sz="4000"/>
            </a:lvl9pPr>
          </a:lstStyle>
          <a:p/>
        </p:txBody>
      </p:sp>
      <p:sp>
        <p:nvSpPr>
          <p:cNvPr id="1521" name="Google Shape;1521;p46"/>
          <p:cNvSpPr txBox="1"/>
          <p:nvPr>
            <p:ph idx="5" type="subTitle"/>
          </p:nvPr>
        </p:nvSpPr>
        <p:spPr>
          <a:xfrm>
            <a:off x="8569528" y="4217767"/>
            <a:ext cx="2037200" cy="8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Char char="■"/>
              <a:defRPr sz="2135"/>
            </a:lvl9pPr>
          </a:lstStyle>
          <a:p/>
        </p:txBody>
      </p:sp>
      <p:sp>
        <p:nvSpPr>
          <p:cNvPr id="1522" name="Google Shape;1522;p46"/>
          <p:cNvSpPr txBox="1"/>
          <p:nvPr>
            <p:ph idx="6" type="subTitle"/>
          </p:nvPr>
        </p:nvSpPr>
        <p:spPr>
          <a:xfrm>
            <a:off x="8569492" y="3778000"/>
            <a:ext cx="2037200" cy="4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SzPts val="3000"/>
              <a:buNone/>
              <a:defRPr sz="4000"/>
            </a:lvl9pPr>
          </a:lstStyle>
          <a:p/>
        </p:txBody>
      </p:sp>
      <p:sp>
        <p:nvSpPr>
          <p:cNvPr id="1523" name="Google Shape;1523;p46"/>
          <p:cNvSpPr txBox="1"/>
          <p:nvPr>
            <p:ph idx="7" type="subTitle"/>
          </p:nvPr>
        </p:nvSpPr>
        <p:spPr>
          <a:xfrm>
            <a:off x="1585367" y="4217767"/>
            <a:ext cx="2037200" cy="8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■"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●"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Char char="○"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Char char="■"/>
              <a:defRPr sz="2135"/>
            </a:lvl9pPr>
          </a:lstStyle>
          <a:p/>
        </p:txBody>
      </p:sp>
      <p:sp>
        <p:nvSpPr>
          <p:cNvPr id="1524" name="Google Shape;1524;p46"/>
          <p:cNvSpPr txBox="1"/>
          <p:nvPr>
            <p:ph idx="8" type="subTitle"/>
          </p:nvPr>
        </p:nvSpPr>
        <p:spPr>
          <a:xfrm>
            <a:off x="1585316" y="3778000"/>
            <a:ext cx="2037200" cy="4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>
              <a:lnSpc>
                <a:spcPct val="80000"/>
              </a:lnSpc>
              <a:spcBef>
                <a:spcPts val="1708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>
              <a:lnSpc>
                <a:spcPct val="80000"/>
              </a:lnSpc>
              <a:spcBef>
                <a:spcPts val="17080"/>
              </a:spcBef>
              <a:spcAft>
                <a:spcPts val="1600"/>
              </a:spcAft>
              <a:buSzPts val="3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13"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7"/>
          <p:cNvSpPr txBox="1"/>
          <p:nvPr>
            <p:ph idx="1" type="subTitle"/>
          </p:nvPr>
        </p:nvSpPr>
        <p:spPr>
          <a:xfrm>
            <a:off x="6770183" y="24573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527" name="Google Shape;1527;p47"/>
          <p:cNvSpPr txBox="1"/>
          <p:nvPr>
            <p:ph idx="2" type="subTitle"/>
          </p:nvPr>
        </p:nvSpPr>
        <p:spPr>
          <a:xfrm>
            <a:off x="6770183" y="20089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528" name="Google Shape;1528;p47"/>
          <p:cNvSpPr txBox="1"/>
          <p:nvPr>
            <p:ph idx="3" type="subTitle"/>
          </p:nvPr>
        </p:nvSpPr>
        <p:spPr>
          <a:xfrm>
            <a:off x="3530851" y="24573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529" name="Google Shape;1529;p47"/>
          <p:cNvSpPr txBox="1"/>
          <p:nvPr>
            <p:ph idx="4" type="subTitle"/>
          </p:nvPr>
        </p:nvSpPr>
        <p:spPr>
          <a:xfrm>
            <a:off x="3530851" y="20089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530" name="Google Shape;1530;p47"/>
          <p:cNvSpPr txBox="1"/>
          <p:nvPr>
            <p:ph idx="5" type="subTitle"/>
          </p:nvPr>
        </p:nvSpPr>
        <p:spPr>
          <a:xfrm>
            <a:off x="6770183" y="37640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531" name="Google Shape;1531;p47"/>
          <p:cNvSpPr txBox="1"/>
          <p:nvPr>
            <p:ph idx="6" type="subTitle"/>
          </p:nvPr>
        </p:nvSpPr>
        <p:spPr>
          <a:xfrm>
            <a:off x="6770183" y="33156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532" name="Google Shape;1532;p47"/>
          <p:cNvSpPr txBox="1"/>
          <p:nvPr>
            <p:ph idx="7" type="subTitle"/>
          </p:nvPr>
        </p:nvSpPr>
        <p:spPr>
          <a:xfrm>
            <a:off x="3530851" y="37640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533" name="Google Shape;1533;p47"/>
          <p:cNvSpPr txBox="1"/>
          <p:nvPr>
            <p:ph idx="8" type="subTitle"/>
          </p:nvPr>
        </p:nvSpPr>
        <p:spPr>
          <a:xfrm>
            <a:off x="3530851" y="33156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534" name="Google Shape;1534;p47"/>
          <p:cNvSpPr txBox="1"/>
          <p:nvPr>
            <p:ph idx="9" type="subTitle"/>
          </p:nvPr>
        </p:nvSpPr>
        <p:spPr>
          <a:xfrm>
            <a:off x="6770183" y="5070800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535" name="Google Shape;1535;p47"/>
          <p:cNvSpPr txBox="1"/>
          <p:nvPr>
            <p:ph idx="13" type="subTitle"/>
          </p:nvPr>
        </p:nvSpPr>
        <p:spPr>
          <a:xfrm>
            <a:off x="6770183" y="4622400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536" name="Google Shape;1536;p47"/>
          <p:cNvSpPr txBox="1"/>
          <p:nvPr>
            <p:ph idx="14" type="subTitle"/>
          </p:nvPr>
        </p:nvSpPr>
        <p:spPr>
          <a:xfrm>
            <a:off x="3530883" y="5070800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537" name="Google Shape;1537;p47"/>
          <p:cNvSpPr txBox="1"/>
          <p:nvPr>
            <p:ph idx="15" type="subTitle"/>
          </p:nvPr>
        </p:nvSpPr>
        <p:spPr>
          <a:xfrm>
            <a:off x="3530883" y="4622400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538" name="Google Shape;1538;p47"/>
          <p:cNvSpPr txBox="1"/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cxnSp>
        <p:nvCxnSpPr>
          <p:cNvPr id="1539" name="Google Shape;1539;p47"/>
          <p:cNvCxnSpPr/>
          <p:nvPr/>
        </p:nvCxnSpPr>
        <p:spPr>
          <a:xfrm>
            <a:off x="11730561" y="6367"/>
            <a:ext cx="0" cy="6858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40" name="Google Shape;1540;p47"/>
          <p:cNvCxnSpPr/>
          <p:nvPr/>
        </p:nvCxnSpPr>
        <p:spPr>
          <a:xfrm>
            <a:off x="575628" y="6367"/>
            <a:ext cx="0" cy="6858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41" name="Google Shape;1541;p47"/>
          <p:cNvSpPr/>
          <p:nvPr/>
        </p:nvSpPr>
        <p:spPr>
          <a:xfrm flipH="1" rot="10800000">
            <a:off x="11911784" y="6432017"/>
            <a:ext cx="173216" cy="173168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42" name="Google Shape;1542;p47"/>
          <p:cNvGrpSpPr/>
          <p:nvPr/>
        </p:nvGrpSpPr>
        <p:grpSpPr>
          <a:xfrm flipH="1" rot="10800000">
            <a:off x="11935484" y="4437089"/>
            <a:ext cx="157979" cy="452867"/>
            <a:chOff x="8846561" y="2782361"/>
            <a:chExt cx="154517" cy="442886"/>
          </a:xfrm>
        </p:grpSpPr>
        <p:sp>
          <p:nvSpPr>
            <p:cNvPr id="1543" name="Google Shape;1543;p47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47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5" name="Google Shape;1545;p47"/>
          <p:cNvGrpSpPr/>
          <p:nvPr/>
        </p:nvGrpSpPr>
        <p:grpSpPr>
          <a:xfrm flipH="1" rot="10800000">
            <a:off x="11845012" y="1958571"/>
            <a:ext cx="241605" cy="393933"/>
            <a:chOff x="8814523" y="4301099"/>
            <a:chExt cx="181204" cy="295450"/>
          </a:xfrm>
        </p:grpSpPr>
        <p:sp>
          <p:nvSpPr>
            <p:cNvPr id="1546" name="Google Shape;1546;p47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47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47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47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47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47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2" name="Google Shape;1552;p47"/>
          <p:cNvSpPr/>
          <p:nvPr/>
        </p:nvSpPr>
        <p:spPr>
          <a:xfrm flipH="1" rot="10800000">
            <a:off x="189601" y="5279948"/>
            <a:ext cx="157985" cy="157608"/>
          </a:xfrm>
          <a:custGeom>
            <a:rect b="b" l="l" r="r" t="t"/>
            <a:pathLst>
              <a:path extrusionOk="0" h="4811" w="4823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53" name="Google Shape;1553;p47"/>
          <p:cNvGrpSpPr/>
          <p:nvPr/>
        </p:nvGrpSpPr>
        <p:grpSpPr>
          <a:xfrm rot="10800000">
            <a:off x="182264" y="719341"/>
            <a:ext cx="172700" cy="495967"/>
            <a:chOff x="179009" y="2072968"/>
            <a:chExt cx="190870" cy="548151"/>
          </a:xfrm>
        </p:grpSpPr>
        <p:sp>
          <p:nvSpPr>
            <p:cNvPr id="1554" name="Google Shape;1554;p47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47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6" name="Google Shape;1556;p47"/>
          <p:cNvSpPr/>
          <p:nvPr/>
        </p:nvSpPr>
        <p:spPr>
          <a:xfrm rot="10800000">
            <a:off x="11920217" y="440424"/>
            <a:ext cx="192928" cy="192979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7" name="Google Shape;1557;p47"/>
          <p:cNvSpPr/>
          <p:nvPr/>
        </p:nvSpPr>
        <p:spPr>
          <a:xfrm rot="10800000">
            <a:off x="11916413" y="123120"/>
            <a:ext cx="200532" cy="200907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8" name="Google Shape;1558;p47"/>
          <p:cNvSpPr/>
          <p:nvPr/>
        </p:nvSpPr>
        <p:spPr>
          <a:xfrm rot="8100000">
            <a:off x="172123" y="3704327"/>
            <a:ext cx="192924" cy="192973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59" name="Google Shape;1559;p47"/>
          <p:cNvGrpSpPr/>
          <p:nvPr/>
        </p:nvGrpSpPr>
        <p:grpSpPr>
          <a:xfrm flipH="1" rot="10800000">
            <a:off x="147796" y="6211271"/>
            <a:ext cx="241605" cy="393933"/>
            <a:chOff x="8814523" y="4301099"/>
            <a:chExt cx="181204" cy="295450"/>
          </a:xfrm>
        </p:grpSpPr>
        <p:sp>
          <p:nvSpPr>
            <p:cNvPr id="1560" name="Google Shape;1560;p47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47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47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47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47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47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6" name="Google Shape;1566;p47"/>
          <p:cNvSpPr/>
          <p:nvPr/>
        </p:nvSpPr>
        <p:spPr>
          <a:xfrm rot="5400000">
            <a:off x="-247565" y="2367005"/>
            <a:ext cx="1068985" cy="14566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7" name="Google Shape;1567;p47"/>
          <p:cNvSpPr/>
          <p:nvPr/>
        </p:nvSpPr>
        <p:spPr>
          <a:xfrm flipH="1" rot="-5400000">
            <a:off x="11482201" y="3459888"/>
            <a:ext cx="1068985" cy="14566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8" name="Google Shape;1568;p47"/>
          <p:cNvSpPr/>
          <p:nvPr/>
        </p:nvSpPr>
        <p:spPr>
          <a:xfrm>
            <a:off x="568733" y="6585139"/>
            <a:ext cx="11172985" cy="272863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five columns">
  <p:cSld name="CUSTOM_15"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Google Shape;1570;p48"/>
          <p:cNvSpPr/>
          <p:nvPr/>
        </p:nvSpPr>
        <p:spPr>
          <a:xfrm flipH="1" rot="10800000">
            <a:off x="11861668" y="6510935"/>
            <a:ext cx="173216" cy="173168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71" name="Google Shape;1571;p48"/>
          <p:cNvGrpSpPr/>
          <p:nvPr/>
        </p:nvGrpSpPr>
        <p:grpSpPr>
          <a:xfrm flipH="1" rot="10800000">
            <a:off x="11885369" y="4516008"/>
            <a:ext cx="157979" cy="452867"/>
            <a:chOff x="8846561" y="2782361"/>
            <a:chExt cx="154517" cy="442886"/>
          </a:xfrm>
        </p:grpSpPr>
        <p:sp>
          <p:nvSpPr>
            <p:cNvPr id="1572" name="Google Shape;1572;p48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4" name="Google Shape;1574;p48"/>
          <p:cNvGrpSpPr/>
          <p:nvPr/>
        </p:nvGrpSpPr>
        <p:grpSpPr>
          <a:xfrm flipH="1" rot="10800000">
            <a:off x="11794897" y="2037488"/>
            <a:ext cx="241605" cy="393933"/>
            <a:chOff x="8814523" y="4301099"/>
            <a:chExt cx="181204" cy="295450"/>
          </a:xfrm>
        </p:grpSpPr>
        <p:sp>
          <p:nvSpPr>
            <p:cNvPr id="1575" name="Google Shape;1575;p48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1" name="Google Shape;1581;p48"/>
          <p:cNvGrpSpPr/>
          <p:nvPr/>
        </p:nvGrpSpPr>
        <p:grpSpPr>
          <a:xfrm flipH="1">
            <a:off x="163856" y="6257987"/>
            <a:ext cx="479213" cy="445235"/>
            <a:chOff x="6672" y="3464315"/>
            <a:chExt cx="279631" cy="259804"/>
          </a:xfrm>
        </p:grpSpPr>
        <p:sp>
          <p:nvSpPr>
            <p:cNvPr id="1582" name="Google Shape;1582;p48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1" name="Google Shape;1591;p48"/>
          <p:cNvSpPr/>
          <p:nvPr/>
        </p:nvSpPr>
        <p:spPr>
          <a:xfrm flipH="1" rot="10800000">
            <a:off x="139485" y="5358865"/>
            <a:ext cx="157985" cy="157608"/>
          </a:xfrm>
          <a:custGeom>
            <a:rect b="b" l="l" r="r" t="t"/>
            <a:pathLst>
              <a:path extrusionOk="0" h="4811" w="4823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2" name="Google Shape;1592;p48"/>
          <p:cNvSpPr/>
          <p:nvPr/>
        </p:nvSpPr>
        <p:spPr>
          <a:xfrm rot="10800000">
            <a:off x="11022437" y="-1142413"/>
            <a:ext cx="2340800" cy="2283600"/>
          </a:xfrm>
          <a:prstGeom prst="arc">
            <a:avLst>
              <a:gd fmla="val 16200000" name="adj1"/>
              <a:gd fmla="val 25688" name="adj2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3" name="Google Shape;1593;p48"/>
          <p:cNvGrpSpPr/>
          <p:nvPr/>
        </p:nvGrpSpPr>
        <p:grpSpPr>
          <a:xfrm rot="10800000">
            <a:off x="132149" y="1492660"/>
            <a:ext cx="172700" cy="495967"/>
            <a:chOff x="179009" y="2072968"/>
            <a:chExt cx="190870" cy="548151"/>
          </a:xfrm>
        </p:grpSpPr>
        <p:sp>
          <p:nvSpPr>
            <p:cNvPr id="1594" name="Google Shape;1594;p48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6" name="Google Shape;1596;p48"/>
          <p:cNvSpPr/>
          <p:nvPr/>
        </p:nvSpPr>
        <p:spPr>
          <a:xfrm rot="10800000">
            <a:off x="11870103" y="519343"/>
            <a:ext cx="192928" cy="192979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7" name="Google Shape;1597;p48"/>
          <p:cNvSpPr/>
          <p:nvPr/>
        </p:nvSpPr>
        <p:spPr>
          <a:xfrm rot="10800000">
            <a:off x="11866299" y="202037"/>
            <a:ext cx="200532" cy="200907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8" name="Google Shape;1598;p48"/>
          <p:cNvSpPr/>
          <p:nvPr/>
        </p:nvSpPr>
        <p:spPr>
          <a:xfrm rot="8100000">
            <a:off x="11547775" y="6501044"/>
            <a:ext cx="192924" cy="192973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99" name="Google Shape;1599;p48"/>
          <p:cNvGrpSpPr/>
          <p:nvPr/>
        </p:nvGrpSpPr>
        <p:grpSpPr>
          <a:xfrm flipH="1">
            <a:off x="79" y="-992"/>
            <a:ext cx="1217051" cy="1258416"/>
            <a:chOff x="1205575" y="2985525"/>
            <a:chExt cx="307875" cy="318350"/>
          </a:xfrm>
        </p:grpSpPr>
        <p:sp>
          <p:nvSpPr>
            <p:cNvPr id="1600" name="Google Shape;1600;p48"/>
            <p:cNvSpPr/>
            <p:nvPr/>
          </p:nvSpPr>
          <p:spPr>
            <a:xfrm>
              <a:off x="1468425" y="2985525"/>
              <a:ext cx="44675" cy="49400"/>
            </a:xfrm>
            <a:custGeom>
              <a:rect b="b" l="l" r="r" t="t"/>
              <a:pathLst>
                <a:path extrusionOk="0" h="1976" w="1787">
                  <a:moveTo>
                    <a:pt x="1" y="0"/>
                  </a:moveTo>
                  <a:cubicBezTo>
                    <a:pt x="461" y="772"/>
                    <a:pt x="1070" y="1448"/>
                    <a:pt x="1787" y="1976"/>
                  </a:cubicBezTo>
                  <a:lnTo>
                    <a:pt x="17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1205575" y="2985525"/>
              <a:ext cx="307875" cy="318350"/>
            </a:xfrm>
            <a:custGeom>
              <a:rect b="b" l="l" r="r" t="t"/>
              <a:pathLst>
                <a:path extrusionOk="0" h="12734" w="12315">
                  <a:moveTo>
                    <a:pt x="9513" y="0"/>
                  </a:moveTo>
                  <a:cubicBezTo>
                    <a:pt x="10163" y="1245"/>
                    <a:pt x="11124" y="2287"/>
                    <a:pt x="12301" y="3031"/>
                  </a:cubicBezTo>
                  <a:lnTo>
                    <a:pt x="12301" y="2828"/>
                  </a:lnTo>
                  <a:cubicBezTo>
                    <a:pt x="11218" y="2125"/>
                    <a:pt x="10325" y="1151"/>
                    <a:pt x="9703" y="0"/>
                  </a:cubicBezTo>
                  <a:close/>
                  <a:moveTo>
                    <a:pt x="8404" y="0"/>
                  </a:moveTo>
                  <a:cubicBezTo>
                    <a:pt x="9202" y="1787"/>
                    <a:pt x="10582" y="3261"/>
                    <a:pt x="12301" y="4182"/>
                  </a:cubicBezTo>
                  <a:lnTo>
                    <a:pt x="12301" y="3992"/>
                  </a:lnTo>
                  <a:cubicBezTo>
                    <a:pt x="10663" y="3099"/>
                    <a:pt x="9365" y="1705"/>
                    <a:pt x="8593" y="0"/>
                  </a:cubicBezTo>
                  <a:close/>
                  <a:moveTo>
                    <a:pt x="7321" y="0"/>
                  </a:moveTo>
                  <a:cubicBezTo>
                    <a:pt x="8241" y="2341"/>
                    <a:pt x="10028" y="4249"/>
                    <a:pt x="12301" y="5305"/>
                  </a:cubicBezTo>
                  <a:lnTo>
                    <a:pt x="12301" y="5115"/>
                  </a:lnTo>
                  <a:cubicBezTo>
                    <a:pt x="10122" y="4073"/>
                    <a:pt x="8404" y="2247"/>
                    <a:pt x="7497" y="0"/>
                  </a:cubicBezTo>
                  <a:close/>
                  <a:moveTo>
                    <a:pt x="6239" y="0"/>
                  </a:moveTo>
                  <a:cubicBezTo>
                    <a:pt x="7267" y="2896"/>
                    <a:pt x="9473" y="5223"/>
                    <a:pt x="12301" y="6401"/>
                  </a:cubicBezTo>
                  <a:lnTo>
                    <a:pt x="12301" y="6225"/>
                  </a:lnTo>
                  <a:cubicBezTo>
                    <a:pt x="9567" y="5061"/>
                    <a:pt x="7430" y="2801"/>
                    <a:pt x="6428" y="0"/>
                  </a:cubicBezTo>
                  <a:close/>
                  <a:moveTo>
                    <a:pt x="5183" y="0"/>
                  </a:moveTo>
                  <a:cubicBezTo>
                    <a:pt x="6293" y="3451"/>
                    <a:pt x="8918" y="6211"/>
                    <a:pt x="12301" y="7483"/>
                  </a:cubicBezTo>
                  <a:lnTo>
                    <a:pt x="12301" y="7307"/>
                  </a:lnTo>
                  <a:cubicBezTo>
                    <a:pt x="9013" y="6049"/>
                    <a:pt x="6455" y="3356"/>
                    <a:pt x="5359" y="0"/>
                  </a:cubicBezTo>
                  <a:close/>
                  <a:moveTo>
                    <a:pt x="4141" y="0"/>
                  </a:moveTo>
                  <a:cubicBezTo>
                    <a:pt x="5319" y="4006"/>
                    <a:pt x="8363" y="7199"/>
                    <a:pt x="12314" y="8552"/>
                  </a:cubicBezTo>
                  <a:lnTo>
                    <a:pt x="12314" y="8376"/>
                  </a:lnTo>
                  <a:cubicBezTo>
                    <a:pt x="8458" y="7037"/>
                    <a:pt x="5481" y="3924"/>
                    <a:pt x="4317" y="0"/>
                  </a:cubicBezTo>
                  <a:close/>
                  <a:moveTo>
                    <a:pt x="3100" y="0"/>
                  </a:moveTo>
                  <a:cubicBezTo>
                    <a:pt x="4331" y="4560"/>
                    <a:pt x="7808" y="8187"/>
                    <a:pt x="12314" y="9607"/>
                  </a:cubicBezTo>
                  <a:lnTo>
                    <a:pt x="12314" y="9432"/>
                  </a:lnTo>
                  <a:cubicBezTo>
                    <a:pt x="7903" y="8024"/>
                    <a:pt x="4493" y="4479"/>
                    <a:pt x="3276" y="0"/>
                  </a:cubicBezTo>
                  <a:close/>
                  <a:moveTo>
                    <a:pt x="2058" y="0"/>
                  </a:moveTo>
                  <a:cubicBezTo>
                    <a:pt x="3343" y="5129"/>
                    <a:pt x="7240" y="9174"/>
                    <a:pt x="12314" y="10649"/>
                  </a:cubicBezTo>
                  <a:lnTo>
                    <a:pt x="12314" y="10487"/>
                  </a:lnTo>
                  <a:cubicBezTo>
                    <a:pt x="7335" y="9012"/>
                    <a:pt x="3506" y="5034"/>
                    <a:pt x="2234" y="0"/>
                  </a:cubicBezTo>
                  <a:close/>
                  <a:moveTo>
                    <a:pt x="1029" y="0"/>
                  </a:moveTo>
                  <a:cubicBezTo>
                    <a:pt x="2355" y="5683"/>
                    <a:pt x="6685" y="10162"/>
                    <a:pt x="12314" y="11691"/>
                  </a:cubicBezTo>
                  <a:lnTo>
                    <a:pt x="12314" y="11529"/>
                  </a:lnTo>
                  <a:cubicBezTo>
                    <a:pt x="6780" y="10000"/>
                    <a:pt x="2518" y="5589"/>
                    <a:pt x="1205" y="0"/>
                  </a:cubicBezTo>
                  <a:close/>
                  <a:moveTo>
                    <a:pt x="1" y="0"/>
                  </a:moveTo>
                  <a:cubicBezTo>
                    <a:pt x="1368" y="6238"/>
                    <a:pt x="6131" y="11164"/>
                    <a:pt x="12314" y="12733"/>
                  </a:cubicBezTo>
                  <a:lnTo>
                    <a:pt x="12314" y="12571"/>
                  </a:lnTo>
                  <a:cubicBezTo>
                    <a:pt x="6225" y="11001"/>
                    <a:pt x="1530" y="6144"/>
                    <a:pt x="1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2" name="Google Shape;1602;p48"/>
          <p:cNvSpPr txBox="1"/>
          <p:nvPr>
            <p:ph idx="1" type="subTitle"/>
          </p:nvPr>
        </p:nvSpPr>
        <p:spPr>
          <a:xfrm flipH="1">
            <a:off x="6748440" y="26939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Libre Franklin Black"/>
              <a:buNone/>
              <a:defRPr b="1" sz="2135">
                <a:solidFill>
                  <a:schemeClr val="accent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603" name="Google Shape;1603;p48"/>
          <p:cNvSpPr txBox="1"/>
          <p:nvPr>
            <p:ph idx="2" type="subTitle"/>
          </p:nvPr>
        </p:nvSpPr>
        <p:spPr>
          <a:xfrm flipH="1">
            <a:off x="6748440" y="30751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04" name="Google Shape;1604;p48"/>
          <p:cNvSpPr txBox="1"/>
          <p:nvPr>
            <p:ph idx="3" type="subTitle"/>
          </p:nvPr>
        </p:nvSpPr>
        <p:spPr>
          <a:xfrm flipH="1">
            <a:off x="8133040" y="4782533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ibre Franklin Black"/>
              <a:buNone/>
              <a:defRPr b="1" sz="2135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05" name="Google Shape;1605;p48"/>
          <p:cNvSpPr txBox="1"/>
          <p:nvPr>
            <p:ph idx="4" type="subTitle"/>
          </p:nvPr>
        </p:nvSpPr>
        <p:spPr>
          <a:xfrm flipH="1">
            <a:off x="8133040" y="5174684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06" name="Google Shape;1606;p48"/>
          <p:cNvSpPr txBox="1"/>
          <p:nvPr>
            <p:ph idx="5" type="subTitle"/>
          </p:nvPr>
        </p:nvSpPr>
        <p:spPr>
          <a:xfrm flipH="1">
            <a:off x="9250640" y="26939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ibre Franklin Black"/>
              <a:buNone/>
              <a:defRPr b="1" sz="2135">
                <a:solidFill>
                  <a:schemeClr val="accent5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607" name="Google Shape;1607;p48"/>
          <p:cNvSpPr txBox="1"/>
          <p:nvPr>
            <p:ph idx="6" type="subTitle"/>
          </p:nvPr>
        </p:nvSpPr>
        <p:spPr>
          <a:xfrm flipH="1">
            <a:off x="9250640" y="30751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08" name="Google Shape;1608;p48"/>
          <p:cNvSpPr txBox="1"/>
          <p:nvPr>
            <p:ph idx="7" type="subTitle"/>
          </p:nvPr>
        </p:nvSpPr>
        <p:spPr>
          <a:xfrm flipH="1">
            <a:off x="5363840" y="4782533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Libre Franklin Black"/>
              <a:buNone/>
              <a:defRPr b="1" sz="2135">
                <a:solidFill>
                  <a:schemeClr val="accent4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09" name="Google Shape;1609;p48"/>
          <p:cNvSpPr txBox="1"/>
          <p:nvPr>
            <p:ph idx="8" type="subTitle"/>
          </p:nvPr>
        </p:nvSpPr>
        <p:spPr>
          <a:xfrm flipH="1">
            <a:off x="5363840" y="5174684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10" name="Google Shape;1610;p48"/>
          <p:cNvSpPr txBox="1"/>
          <p:nvPr>
            <p:ph idx="9" type="subTitle"/>
          </p:nvPr>
        </p:nvSpPr>
        <p:spPr>
          <a:xfrm flipH="1">
            <a:off x="4246240" y="26939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ibre Franklin Black"/>
              <a:buNone/>
              <a:defRPr b="1" sz="2135">
                <a:solidFill>
                  <a:schemeClr val="accent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11" name="Google Shape;1611;p48"/>
          <p:cNvSpPr txBox="1"/>
          <p:nvPr>
            <p:ph idx="13" type="subTitle"/>
          </p:nvPr>
        </p:nvSpPr>
        <p:spPr>
          <a:xfrm flipH="1">
            <a:off x="4246240" y="30751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12" name="Google Shape;1612;p48"/>
          <p:cNvSpPr txBox="1"/>
          <p:nvPr>
            <p:ph type="title"/>
          </p:nvPr>
        </p:nvSpPr>
        <p:spPr>
          <a:xfrm flipH="1">
            <a:off x="4056633" y="719333"/>
            <a:ext cx="71844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13" name="Google Shape;1613;p48"/>
          <p:cNvSpPr/>
          <p:nvPr/>
        </p:nvSpPr>
        <p:spPr>
          <a:xfrm>
            <a:off x="1965472" y="0"/>
            <a:ext cx="1460516" cy="6858108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4" name="Google Shape;1614;p48"/>
          <p:cNvSpPr/>
          <p:nvPr/>
        </p:nvSpPr>
        <p:spPr>
          <a:xfrm flipH="1">
            <a:off x="699216" y="2721269"/>
            <a:ext cx="3547005" cy="3547048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 ">
  <p:cSld name="TITLE_AND_TWO_COLUMNS_2_1_1"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49"/>
          <p:cNvSpPr/>
          <p:nvPr/>
        </p:nvSpPr>
        <p:spPr>
          <a:xfrm flipH="1" rot="10800000">
            <a:off x="0" y="3411237"/>
            <a:ext cx="12193557" cy="1087296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49"/>
          <p:cNvSpPr/>
          <p:nvPr/>
        </p:nvSpPr>
        <p:spPr>
          <a:xfrm>
            <a:off x="7071851" y="3411227"/>
            <a:ext cx="2707480" cy="2733548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" name="Google Shape;1618;p49"/>
          <p:cNvSpPr/>
          <p:nvPr/>
        </p:nvSpPr>
        <p:spPr>
          <a:xfrm>
            <a:off x="2412684" y="3411227"/>
            <a:ext cx="2707480" cy="2733548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9" name="Google Shape;1619;p49"/>
          <p:cNvGrpSpPr/>
          <p:nvPr/>
        </p:nvGrpSpPr>
        <p:grpSpPr>
          <a:xfrm>
            <a:off x="255836" y="154771"/>
            <a:ext cx="188202" cy="306945"/>
            <a:chOff x="191876" y="116083"/>
            <a:chExt cx="213575" cy="348326"/>
          </a:xfrm>
        </p:grpSpPr>
        <p:sp>
          <p:nvSpPr>
            <p:cNvPr id="1620" name="Google Shape;1620;p49"/>
            <p:cNvSpPr/>
            <p:nvPr/>
          </p:nvSpPr>
          <p:spPr>
            <a:xfrm>
              <a:off x="352794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49"/>
            <p:cNvSpPr/>
            <p:nvPr/>
          </p:nvSpPr>
          <p:spPr>
            <a:xfrm>
              <a:off x="191876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49"/>
            <p:cNvSpPr/>
            <p:nvPr/>
          </p:nvSpPr>
          <p:spPr>
            <a:xfrm>
              <a:off x="352794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49"/>
            <p:cNvSpPr/>
            <p:nvPr/>
          </p:nvSpPr>
          <p:spPr>
            <a:xfrm>
              <a:off x="191876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49"/>
            <p:cNvSpPr/>
            <p:nvPr/>
          </p:nvSpPr>
          <p:spPr>
            <a:xfrm>
              <a:off x="352794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49"/>
            <p:cNvSpPr/>
            <p:nvPr/>
          </p:nvSpPr>
          <p:spPr>
            <a:xfrm>
              <a:off x="191876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6" name="Google Shape;1626;p49"/>
          <p:cNvSpPr/>
          <p:nvPr/>
        </p:nvSpPr>
        <p:spPr>
          <a:xfrm>
            <a:off x="255836" y="625232"/>
            <a:ext cx="188195" cy="188195"/>
          </a:xfrm>
          <a:custGeom>
            <a:rect b="b" l="l" r="r" t="t"/>
            <a:pathLst>
              <a:path extrusionOk="0" h="6311" w="6311">
                <a:moveTo>
                  <a:pt x="2561" y="0"/>
                </a:moveTo>
                <a:lnTo>
                  <a:pt x="2561" y="2560"/>
                </a:lnTo>
                <a:lnTo>
                  <a:pt x="1" y="2560"/>
                </a:lnTo>
                <a:lnTo>
                  <a:pt x="1" y="3751"/>
                </a:lnTo>
                <a:lnTo>
                  <a:pt x="2561" y="3751"/>
                </a:lnTo>
                <a:lnTo>
                  <a:pt x="2561" y="6311"/>
                </a:lnTo>
                <a:lnTo>
                  <a:pt x="3751" y="6311"/>
                </a:lnTo>
                <a:lnTo>
                  <a:pt x="3751" y="3751"/>
                </a:lnTo>
                <a:lnTo>
                  <a:pt x="6311" y="3751"/>
                </a:lnTo>
                <a:lnTo>
                  <a:pt x="6311" y="2560"/>
                </a:lnTo>
                <a:lnTo>
                  <a:pt x="3751" y="2560"/>
                </a:lnTo>
                <a:lnTo>
                  <a:pt x="375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7" name="Google Shape;1627;p49"/>
          <p:cNvGrpSpPr/>
          <p:nvPr/>
        </p:nvGrpSpPr>
        <p:grpSpPr>
          <a:xfrm>
            <a:off x="11755368" y="6144777"/>
            <a:ext cx="284767" cy="464435"/>
            <a:chOff x="191876" y="116083"/>
            <a:chExt cx="213575" cy="348326"/>
          </a:xfrm>
        </p:grpSpPr>
        <p:sp>
          <p:nvSpPr>
            <p:cNvPr id="1628" name="Google Shape;1628;p49"/>
            <p:cNvSpPr/>
            <p:nvPr/>
          </p:nvSpPr>
          <p:spPr>
            <a:xfrm>
              <a:off x="352794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49"/>
            <p:cNvSpPr/>
            <p:nvPr/>
          </p:nvSpPr>
          <p:spPr>
            <a:xfrm>
              <a:off x="191876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49"/>
            <p:cNvSpPr/>
            <p:nvPr/>
          </p:nvSpPr>
          <p:spPr>
            <a:xfrm>
              <a:off x="352794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49"/>
            <p:cNvSpPr/>
            <p:nvPr/>
          </p:nvSpPr>
          <p:spPr>
            <a:xfrm>
              <a:off x="191876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49"/>
            <p:cNvSpPr/>
            <p:nvPr/>
          </p:nvSpPr>
          <p:spPr>
            <a:xfrm>
              <a:off x="352794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49"/>
            <p:cNvSpPr/>
            <p:nvPr/>
          </p:nvSpPr>
          <p:spPr>
            <a:xfrm>
              <a:off x="191876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34" name="Google Shape;1634;p49"/>
          <p:cNvGrpSpPr/>
          <p:nvPr/>
        </p:nvGrpSpPr>
        <p:grpSpPr>
          <a:xfrm>
            <a:off x="11579916" y="210564"/>
            <a:ext cx="460207" cy="188208"/>
            <a:chOff x="7147831" y="4828240"/>
            <a:chExt cx="345155" cy="141156"/>
          </a:xfrm>
        </p:grpSpPr>
        <p:sp>
          <p:nvSpPr>
            <p:cNvPr id="1635" name="Google Shape;1635;p49"/>
            <p:cNvSpPr/>
            <p:nvPr/>
          </p:nvSpPr>
          <p:spPr>
            <a:xfrm>
              <a:off x="7147831" y="4828240"/>
              <a:ext cx="141124" cy="141156"/>
            </a:xfrm>
            <a:custGeom>
              <a:rect b="b" l="l" r="r" t="t"/>
              <a:pathLst>
                <a:path extrusionOk="0" h="4407" w="4406">
                  <a:moveTo>
                    <a:pt x="691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691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6" y="3716"/>
                  </a:lnTo>
                  <a:lnTo>
                    <a:pt x="2905" y="2203"/>
                  </a:lnTo>
                  <a:lnTo>
                    <a:pt x="4406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49"/>
            <p:cNvSpPr/>
            <p:nvPr/>
          </p:nvSpPr>
          <p:spPr>
            <a:xfrm>
              <a:off x="7351862" y="4828240"/>
              <a:ext cx="141124" cy="141156"/>
            </a:xfrm>
            <a:custGeom>
              <a:rect b="b" l="l" r="r" t="t"/>
              <a:pathLst>
                <a:path extrusionOk="0" h="4407" w="4406">
                  <a:moveTo>
                    <a:pt x="703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703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5" y="3716"/>
                  </a:lnTo>
                  <a:lnTo>
                    <a:pt x="2905" y="2203"/>
                  </a:lnTo>
                  <a:lnTo>
                    <a:pt x="4405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37" name="Google Shape;1637;p49"/>
          <p:cNvSpPr/>
          <p:nvPr/>
        </p:nvSpPr>
        <p:spPr>
          <a:xfrm>
            <a:off x="189817" y="6546612"/>
            <a:ext cx="111048" cy="111048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8" name="Google Shape;1638;p49"/>
          <p:cNvSpPr/>
          <p:nvPr/>
        </p:nvSpPr>
        <p:spPr>
          <a:xfrm>
            <a:off x="437323" y="6549649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49"/>
          <p:cNvSpPr txBox="1"/>
          <p:nvPr>
            <p:ph idx="1" type="subTitle"/>
          </p:nvPr>
        </p:nvSpPr>
        <p:spPr>
          <a:xfrm>
            <a:off x="7261391" y="2558384"/>
            <a:ext cx="23284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40" name="Google Shape;1640;p49"/>
          <p:cNvSpPr txBox="1"/>
          <p:nvPr>
            <p:ph idx="2" type="subTitle"/>
          </p:nvPr>
        </p:nvSpPr>
        <p:spPr>
          <a:xfrm>
            <a:off x="7261391" y="2109984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641" name="Google Shape;1641;p49"/>
          <p:cNvSpPr txBox="1"/>
          <p:nvPr>
            <p:ph idx="3" type="subTitle"/>
          </p:nvPr>
        </p:nvSpPr>
        <p:spPr>
          <a:xfrm>
            <a:off x="2602223" y="2558384"/>
            <a:ext cx="23284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42" name="Google Shape;1642;p49"/>
          <p:cNvSpPr txBox="1"/>
          <p:nvPr>
            <p:ph idx="4" type="subTitle"/>
          </p:nvPr>
        </p:nvSpPr>
        <p:spPr>
          <a:xfrm>
            <a:off x="2602223" y="2109984"/>
            <a:ext cx="23284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643" name="Google Shape;1643;p49"/>
          <p:cNvSpPr txBox="1"/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TITLE_AND_TWO_COLUMNS_1_3"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5" name="Google Shape;1645;p50"/>
          <p:cNvGrpSpPr/>
          <p:nvPr/>
        </p:nvGrpSpPr>
        <p:grpSpPr>
          <a:xfrm>
            <a:off x="11795415" y="3709815"/>
            <a:ext cx="206023" cy="590515"/>
            <a:chOff x="8846561" y="2782361"/>
            <a:chExt cx="154517" cy="442886"/>
          </a:xfrm>
        </p:grpSpPr>
        <p:sp>
          <p:nvSpPr>
            <p:cNvPr id="1646" name="Google Shape;1646;p50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50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8" name="Google Shape;1648;p50"/>
          <p:cNvGrpSpPr/>
          <p:nvPr/>
        </p:nvGrpSpPr>
        <p:grpSpPr>
          <a:xfrm>
            <a:off x="11752697" y="5734799"/>
            <a:ext cx="241605" cy="393933"/>
            <a:chOff x="8814523" y="4301099"/>
            <a:chExt cx="181204" cy="295450"/>
          </a:xfrm>
        </p:grpSpPr>
        <p:sp>
          <p:nvSpPr>
            <p:cNvPr id="1649" name="Google Shape;1649;p50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50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50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50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50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50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5" name="Google Shape;1655;p50"/>
          <p:cNvSpPr/>
          <p:nvPr/>
        </p:nvSpPr>
        <p:spPr>
          <a:xfrm>
            <a:off x="239860" y="405767"/>
            <a:ext cx="203572" cy="203952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6" name="Google Shape;1656;p50"/>
          <p:cNvGrpSpPr/>
          <p:nvPr/>
        </p:nvGrpSpPr>
        <p:grpSpPr>
          <a:xfrm>
            <a:off x="238672" y="1344391"/>
            <a:ext cx="206039" cy="591711"/>
            <a:chOff x="179009" y="2072968"/>
            <a:chExt cx="190870" cy="548151"/>
          </a:xfrm>
        </p:grpSpPr>
        <p:sp>
          <p:nvSpPr>
            <p:cNvPr id="1657" name="Google Shape;1657;p50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50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59" name="Google Shape;1659;p50"/>
          <p:cNvSpPr/>
          <p:nvPr/>
        </p:nvSpPr>
        <p:spPr>
          <a:xfrm>
            <a:off x="11804965" y="-13"/>
            <a:ext cx="387475" cy="2697247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0" name="Google Shape;1660;p50"/>
          <p:cNvSpPr/>
          <p:nvPr/>
        </p:nvSpPr>
        <p:spPr>
          <a:xfrm>
            <a:off x="-5" y="4160753"/>
            <a:ext cx="387475" cy="2697247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1" name="Google Shape;1661;p50"/>
          <p:cNvSpPr txBox="1"/>
          <p:nvPr>
            <p:ph idx="1" type="subTitle"/>
          </p:nvPr>
        </p:nvSpPr>
        <p:spPr>
          <a:xfrm>
            <a:off x="5015489" y="4829400"/>
            <a:ext cx="2367200" cy="7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62" name="Google Shape;1662;p50"/>
          <p:cNvSpPr txBox="1"/>
          <p:nvPr>
            <p:ph idx="2" type="subTitle"/>
          </p:nvPr>
        </p:nvSpPr>
        <p:spPr>
          <a:xfrm>
            <a:off x="5015489" y="4381000"/>
            <a:ext cx="2367200" cy="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663" name="Google Shape;1663;p50"/>
          <p:cNvSpPr txBox="1"/>
          <p:nvPr>
            <p:ph idx="3" type="subTitle"/>
          </p:nvPr>
        </p:nvSpPr>
        <p:spPr>
          <a:xfrm>
            <a:off x="1561300" y="4829400"/>
            <a:ext cx="2367200" cy="7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64" name="Google Shape;1664;p50"/>
          <p:cNvSpPr txBox="1"/>
          <p:nvPr>
            <p:ph idx="4" type="subTitle"/>
          </p:nvPr>
        </p:nvSpPr>
        <p:spPr>
          <a:xfrm>
            <a:off x="1561300" y="4381000"/>
            <a:ext cx="2367200" cy="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665" name="Google Shape;1665;p50"/>
          <p:cNvSpPr txBox="1"/>
          <p:nvPr>
            <p:ph idx="5" type="subTitle"/>
          </p:nvPr>
        </p:nvSpPr>
        <p:spPr>
          <a:xfrm>
            <a:off x="8263496" y="4829400"/>
            <a:ext cx="2367200" cy="7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66" name="Google Shape;1666;p50"/>
          <p:cNvSpPr txBox="1"/>
          <p:nvPr>
            <p:ph idx="6" type="subTitle"/>
          </p:nvPr>
        </p:nvSpPr>
        <p:spPr>
          <a:xfrm>
            <a:off x="8263496" y="4381000"/>
            <a:ext cx="2367200" cy="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667" name="Google Shape;1667;p50"/>
          <p:cNvSpPr txBox="1"/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 ">
  <p:cSld name="TITLE_AND_TWO_COLUMNS_1_2_1"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51"/>
          <p:cNvSpPr txBox="1"/>
          <p:nvPr>
            <p:ph idx="1" type="subTitle"/>
          </p:nvPr>
        </p:nvSpPr>
        <p:spPr>
          <a:xfrm>
            <a:off x="3614780" y="4613500"/>
            <a:ext cx="2258000" cy="7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70" name="Google Shape;1670;p51"/>
          <p:cNvSpPr txBox="1"/>
          <p:nvPr>
            <p:ph idx="2" type="subTitle"/>
          </p:nvPr>
        </p:nvSpPr>
        <p:spPr>
          <a:xfrm>
            <a:off x="3614780" y="4165100"/>
            <a:ext cx="2258000" cy="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671" name="Google Shape;1671;p51"/>
          <p:cNvSpPr txBox="1"/>
          <p:nvPr>
            <p:ph idx="3" type="subTitle"/>
          </p:nvPr>
        </p:nvSpPr>
        <p:spPr>
          <a:xfrm>
            <a:off x="950967" y="4613500"/>
            <a:ext cx="2258000" cy="7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72" name="Google Shape;1672;p51"/>
          <p:cNvSpPr txBox="1"/>
          <p:nvPr>
            <p:ph idx="4" type="subTitle"/>
          </p:nvPr>
        </p:nvSpPr>
        <p:spPr>
          <a:xfrm>
            <a:off x="950967" y="4165100"/>
            <a:ext cx="2258000" cy="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673" name="Google Shape;1673;p51"/>
          <p:cNvSpPr txBox="1"/>
          <p:nvPr>
            <p:ph idx="5" type="subTitle"/>
          </p:nvPr>
        </p:nvSpPr>
        <p:spPr>
          <a:xfrm>
            <a:off x="6278573" y="4613500"/>
            <a:ext cx="2258000" cy="7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674" name="Google Shape;1674;p51"/>
          <p:cNvSpPr txBox="1"/>
          <p:nvPr>
            <p:ph idx="6" type="subTitle"/>
          </p:nvPr>
        </p:nvSpPr>
        <p:spPr>
          <a:xfrm>
            <a:off x="6278573" y="4165100"/>
            <a:ext cx="2258000" cy="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675" name="Google Shape;1675;p51"/>
          <p:cNvSpPr txBox="1"/>
          <p:nvPr>
            <p:ph type="title"/>
          </p:nvPr>
        </p:nvSpPr>
        <p:spPr>
          <a:xfrm>
            <a:off x="950967" y="719333"/>
            <a:ext cx="75856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76" name="Google Shape;1676;p51"/>
          <p:cNvSpPr/>
          <p:nvPr/>
        </p:nvSpPr>
        <p:spPr>
          <a:xfrm flipH="1" rot="10800000">
            <a:off x="10930792" y="1075803"/>
            <a:ext cx="111048" cy="111048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7" name="Google Shape;1677;p51"/>
          <p:cNvSpPr/>
          <p:nvPr/>
        </p:nvSpPr>
        <p:spPr>
          <a:xfrm flipH="1" rot="10800000">
            <a:off x="11178297" y="1074776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78" name="Google Shape;1678;p51"/>
          <p:cNvGrpSpPr/>
          <p:nvPr/>
        </p:nvGrpSpPr>
        <p:grpSpPr>
          <a:xfrm flipH="1" rot="10800000">
            <a:off x="11710341" y="221584"/>
            <a:ext cx="284767" cy="464435"/>
            <a:chOff x="191876" y="116083"/>
            <a:chExt cx="213575" cy="348326"/>
          </a:xfrm>
        </p:grpSpPr>
        <p:sp>
          <p:nvSpPr>
            <p:cNvPr id="1679" name="Google Shape;1679;p51"/>
            <p:cNvSpPr/>
            <p:nvPr/>
          </p:nvSpPr>
          <p:spPr>
            <a:xfrm>
              <a:off x="352794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51"/>
            <p:cNvSpPr/>
            <p:nvPr/>
          </p:nvSpPr>
          <p:spPr>
            <a:xfrm>
              <a:off x="191876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51"/>
            <p:cNvSpPr/>
            <p:nvPr/>
          </p:nvSpPr>
          <p:spPr>
            <a:xfrm>
              <a:off x="352794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51"/>
            <p:cNvSpPr/>
            <p:nvPr/>
          </p:nvSpPr>
          <p:spPr>
            <a:xfrm>
              <a:off x="191876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51"/>
            <p:cNvSpPr/>
            <p:nvPr/>
          </p:nvSpPr>
          <p:spPr>
            <a:xfrm>
              <a:off x="352794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51"/>
            <p:cNvSpPr/>
            <p:nvPr/>
          </p:nvSpPr>
          <p:spPr>
            <a:xfrm>
              <a:off x="191876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5" name="Google Shape;1685;p51"/>
          <p:cNvGrpSpPr/>
          <p:nvPr/>
        </p:nvGrpSpPr>
        <p:grpSpPr>
          <a:xfrm rot="10800000">
            <a:off x="7715288" y="717357"/>
            <a:ext cx="2427572" cy="2673077"/>
            <a:chOff x="143428" y="791782"/>
            <a:chExt cx="1170704" cy="1289100"/>
          </a:xfrm>
        </p:grpSpPr>
        <p:grpSp>
          <p:nvGrpSpPr>
            <p:cNvPr id="1686" name="Google Shape;1686;p51"/>
            <p:cNvGrpSpPr/>
            <p:nvPr/>
          </p:nvGrpSpPr>
          <p:grpSpPr>
            <a:xfrm>
              <a:off x="143428" y="855893"/>
              <a:ext cx="1165832" cy="1165529"/>
              <a:chOff x="3372319" y="4143117"/>
              <a:chExt cx="1482115" cy="1481730"/>
            </a:xfrm>
          </p:grpSpPr>
          <p:sp>
            <p:nvSpPr>
              <p:cNvPr id="1687" name="Google Shape;1687;p51"/>
              <p:cNvSpPr/>
              <p:nvPr/>
            </p:nvSpPr>
            <p:spPr>
              <a:xfrm>
                <a:off x="3372319" y="4143117"/>
                <a:ext cx="1482115" cy="1481730"/>
              </a:xfrm>
              <a:custGeom>
                <a:rect b="b" l="l" r="r" t="t"/>
                <a:pathLst>
                  <a:path extrusionOk="0" h="46185" w="46197">
                    <a:moveTo>
                      <a:pt x="23099" y="191"/>
                    </a:moveTo>
                    <a:cubicBezTo>
                      <a:pt x="35719" y="191"/>
                      <a:pt x="45994" y="10466"/>
                      <a:pt x="45994" y="23087"/>
                    </a:cubicBezTo>
                    <a:cubicBezTo>
                      <a:pt x="45994" y="35719"/>
                      <a:pt x="35719" y="45994"/>
                      <a:pt x="23099" y="45994"/>
                    </a:cubicBezTo>
                    <a:cubicBezTo>
                      <a:pt x="10466" y="45994"/>
                      <a:pt x="203" y="35719"/>
                      <a:pt x="203" y="23087"/>
                    </a:cubicBezTo>
                    <a:cubicBezTo>
                      <a:pt x="203" y="10466"/>
                      <a:pt x="10466" y="191"/>
                      <a:pt x="23099" y="191"/>
                    </a:cubicBezTo>
                    <a:close/>
                    <a:moveTo>
                      <a:pt x="23099" y="0"/>
                    </a:moveTo>
                    <a:cubicBezTo>
                      <a:pt x="10359" y="0"/>
                      <a:pt x="0" y="10359"/>
                      <a:pt x="0" y="23087"/>
                    </a:cubicBezTo>
                    <a:cubicBezTo>
                      <a:pt x="0" y="35826"/>
                      <a:pt x="10359" y="46185"/>
                      <a:pt x="23099" y="46185"/>
                    </a:cubicBezTo>
                    <a:cubicBezTo>
                      <a:pt x="35826" y="46185"/>
                      <a:pt x="46197" y="35826"/>
                      <a:pt x="46197" y="23087"/>
                    </a:cubicBezTo>
                    <a:cubicBezTo>
                      <a:pt x="46197" y="10359"/>
                      <a:pt x="35838" y="0"/>
                      <a:pt x="23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51"/>
              <p:cNvSpPr/>
              <p:nvPr/>
            </p:nvSpPr>
            <p:spPr>
              <a:xfrm>
                <a:off x="3416240" y="4187038"/>
                <a:ext cx="1394273" cy="1393888"/>
              </a:xfrm>
              <a:custGeom>
                <a:rect b="b" l="l" r="r" t="t"/>
                <a:pathLst>
                  <a:path extrusionOk="0" h="43447" w="43459">
                    <a:moveTo>
                      <a:pt x="21730" y="191"/>
                    </a:moveTo>
                    <a:cubicBezTo>
                      <a:pt x="33600" y="191"/>
                      <a:pt x="43256" y="9847"/>
                      <a:pt x="43256" y="21718"/>
                    </a:cubicBezTo>
                    <a:cubicBezTo>
                      <a:pt x="43256" y="33600"/>
                      <a:pt x="33600" y="43256"/>
                      <a:pt x="21730" y="43256"/>
                    </a:cubicBezTo>
                    <a:cubicBezTo>
                      <a:pt x="9859" y="43256"/>
                      <a:pt x="203" y="33600"/>
                      <a:pt x="203" y="21718"/>
                    </a:cubicBezTo>
                    <a:cubicBezTo>
                      <a:pt x="203" y="9847"/>
                      <a:pt x="9859" y="191"/>
                      <a:pt x="21730" y="191"/>
                    </a:cubicBezTo>
                    <a:close/>
                    <a:moveTo>
                      <a:pt x="21730" y="1"/>
                    </a:moveTo>
                    <a:cubicBezTo>
                      <a:pt x="9752" y="1"/>
                      <a:pt x="1" y="9740"/>
                      <a:pt x="1" y="21718"/>
                    </a:cubicBezTo>
                    <a:cubicBezTo>
                      <a:pt x="1" y="33707"/>
                      <a:pt x="9752" y="43446"/>
                      <a:pt x="21730" y="43446"/>
                    </a:cubicBezTo>
                    <a:cubicBezTo>
                      <a:pt x="33707" y="43446"/>
                      <a:pt x="43459" y="33707"/>
                      <a:pt x="43459" y="21718"/>
                    </a:cubicBezTo>
                    <a:cubicBezTo>
                      <a:pt x="43459" y="9740"/>
                      <a:pt x="33707" y="1"/>
                      <a:pt x="217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51"/>
              <p:cNvSpPr/>
              <p:nvPr/>
            </p:nvSpPr>
            <p:spPr>
              <a:xfrm>
                <a:off x="3460161" y="4230959"/>
                <a:ext cx="1306431" cy="1306046"/>
              </a:xfrm>
              <a:custGeom>
                <a:rect b="b" l="l" r="r" t="t"/>
                <a:pathLst>
                  <a:path extrusionOk="0" h="40709" w="40721">
                    <a:moveTo>
                      <a:pt x="20361" y="191"/>
                    </a:moveTo>
                    <a:cubicBezTo>
                      <a:pt x="31481" y="191"/>
                      <a:pt x="40518" y="9240"/>
                      <a:pt x="40518" y="20361"/>
                    </a:cubicBezTo>
                    <a:cubicBezTo>
                      <a:pt x="40518" y="31469"/>
                      <a:pt x="31481" y="40518"/>
                      <a:pt x="20361" y="40518"/>
                    </a:cubicBezTo>
                    <a:cubicBezTo>
                      <a:pt x="9240" y="40518"/>
                      <a:pt x="203" y="31469"/>
                      <a:pt x="203" y="20361"/>
                    </a:cubicBezTo>
                    <a:cubicBezTo>
                      <a:pt x="203" y="9240"/>
                      <a:pt x="9240" y="191"/>
                      <a:pt x="20361" y="191"/>
                    </a:cubicBezTo>
                    <a:close/>
                    <a:moveTo>
                      <a:pt x="20361" y="1"/>
                    </a:moveTo>
                    <a:cubicBezTo>
                      <a:pt x="9133" y="1"/>
                      <a:pt x="1" y="9121"/>
                      <a:pt x="1" y="20349"/>
                    </a:cubicBezTo>
                    <a:cubicBezTo>
                      <a:pt x="1" y="31576"/>
                      <a:pt x="9133" y="40708"/>
                      <a:pt x="20361" y="40708"/>
                    </a:cubicBezTo>
                    <a:cubicBezTo>
                      <a:pt x="31588" y="40708"/>
                      <a:pt x="40720" y="31576"/>
                      <a:pt x="40720" y="20349"/>
                    </a:cubicBezTo>
                    <a:cubicBezTo>
                      <a:pt x="40720" y="9133"/>
                      <a:pt x="31588" y="1"/>
                      <a:pt x="203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51"/>
              <p:cNvSpPr/>
              <p:nvPr/>
            </p:nvSpPr>
            <p:spPr>
              <a:xfrm>
                <a:off x="3455958" y="4274751"/>
                <a:ext cx="1266713" cy="1218686"/>
              </a:xfrm>
              <a:custGeom>
                <a:rect b="b" l="l" r="r" t="t"/>
                <a:pathLst>
                  <a:path extrusionOk="0" h="37986" w="39483">
                    <a:moveTo>
                      <a:pt x="20492" y="196"/>
                    </a:moveTo>
                    <a:cubicBezTo>
                      <a:pt x="30862" y="208"/>
                      <a:pt x="39268" y="8613"/>
                      <a:pt x="39280" y="18984"/>
                    </a:cubicBezTo>
                    <a:cubicBezTo>
                      <a:pt x="39280" y="26592"/>
                      <a:pt x="34708" y="33438"/>
                      <a:pt x="27683" y="36355"/>
                    </a:cubicBezTo>
                    <a:cubicBezTo>
                      <a:pt x="25358" y="37316"/>
                      <a:pt x="22916" y="37784"/>
                      <a:pt x="20496" y="37784"/>
                    </a:cubicBezTo>
                    <a:cubicBezTo>
                      <a:pt x="15604" y="37784"/>
                      <a:pt x="10797" y="35875"/>
                      <a:pt x="7204" y="32283"/>
                    </a:cubicBezTo>
                    <a:cubicBezTo>
                      <a:pt x="1823" y="26901"/>
                      <a:pt x="215" y="18817"/>
                      <a:pt x="3132" y="11792"/>
                    </a:cubicBezTo>
                    <a:cubicBezTo>
                      <a:pt x="6037" y="4779"/>
                      <a:pt x="12884" y="196"/>
                      <a:pt x="20492" y="196"/>
                    </a:cubicBezTo>
                    <a:close/>
                    <a:moveTo>
                      <a:pt x="20497" y="0"/>
                    </a:moveTo>
                    <a:cubicBezTo>
                      <a:pt x="15553" y="0"/>
                      <a:pt x="10694" y="1932"/>
                      <a:pt x="7061" y="5565"/>
                    </a:cubicBezTo>
                    <a:cubicBezTo>
                      <a:pt x="1632" y="10995"/>
                      <a:pt x="1" y="19162"/>
                      <a:pt x="2942" y="26258"/>
                    </a:cubicBezTo>
                    <a:cubicBezTo>
                      <a:pt x="5883" y="33354"/>
                      <a:pt x="12812" y="37986"/>
                      <a:pt x="20492" y="37986"/>
                    </a:cubicBezTo>
                    <a:cubicBezTo>
                      <a:pt x="30969" y="37962"/>
                      <a:pt x="39470" y="29473"/>
                      <a:pt x="39482" y="18996"/>
                    </a:cubicBezTo>
                    <a:cubicBezTo>
                      <a:pt x="39482" y="11304"/>
                      <a:pt x="34851" y="4387"/>
                      <a:pt x="27754" y="1446"/>
                    </a:cubicBezTo>
                    <a:cubicBezTo>
                      <a:pt x="25406" y="473"/>
                      <a:pt x="22941" y="0"/>
                      <a:pt x="204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51"/>
              <p:cNvSpPr/>
              <p:nvPr/>
            </p:nvSpPr>
            <p:spPr>
              <a:xfrm>
                <a:off x="3503344" y="4318608"/>
                <a:ext cx="1175374" cy="1130908"/>
              </a:xfrm>
              <a:custGeom>
                <a:rect b="b" l="l" r="r" t="t"/>
                <a:pathLst>
                  <a:path extrusionOk="0" h="35250" w="36636">
                    <a:moveTo>
                      <a:pt x="19015" y="198"/>
                    </a:moveTo>
                    <a:cubicBezTo>
                      <a:pt x="28635" y="210"/>
                      <a:pt x="36433" y="8008"/>
                      <a:pt x="36433" y="17617"/>
                    </a:cubicBezTo>
                    <a:cubicBezTo>
                      <a:pt x="36433" y="24665"/>
                      <a:pt x="32195" y="31023"/>
                      <a:pt x="25682" y="33726"/>
                    </a:cubicBezTo>
                    <a:cubicBezTo>
                      <a:pt x="23528" y="34616"/>
                      <a:pt x="21266" y="35049"/>
                      <a:pt x="19024" y="35049"/>
                    </a:cubicBezTo>
                    <a:cubicBezTo>
                      <a:pt x="14488" y="35049"/>
                      <a:pt x="10030" y="33278"/>
                      <a:pt x="6692" y="29940"/>
                    </a:cubicBezTo>
                    <a:cubicBezTo>
                      <a:pt x="1703" y="24963"/>
                      <a:pt x="215" y="17462"/>
                      <a:pt x="2917" y="10949"/>
                    </a:cubicBezTo>
                    <a:cubicBezTo>
                      <a:pt x="5608" y="4436"/>
                      <a:pt x="11966" y="198"/>
                      <a:pt x="19015" y="198"/>
                    </a:cubicBezTo>
                    <a:close/>
                    <a:moveTo>
                      <a:pt x="19021" y="1"/>
                    </a:moveTo>
                    <a:cubicBezTo>
                      <a:pt x="14435" y="1"/>
                      <a:pt x="9927" y="1793"/>
                      <a:pt x="6549" y="5163"/>
                    </a:cubicBezTo>
                    <a:cubicBezTo>
                      <a:pt x="1512" y="10199"/>
                      <a:pt x="0" y="17783"/>
                      <a:pt x="2727" y="24367"/>
                    </a:cubicBezTo>
                    <a:cubicBezTo>
                      <a:pt x="5465" y="30952"/>
                      <a:pt x="11883" y="35250"/>
                      <a:pt x="19015" y="35250"/>
                    </a:cubicBezTo>
                    <a:cubicBezTo>
                      <a:pt x="28742" y="35238"/>
                      <a:pt x="36624" y="27356"/>
                      <a:pt x="36636" y="17617"/>
                    </a:cubicBezTo>
                    <a:cubicBezTo>
                      <a:pt x="36636" y="10497"/>
                      <a:pt x="32338" y="4067"/>
                      <a:pt x="25754" y="1341"/>
                    </a:cubicBezTo>
                    <a:cubicBezTo>
                      <a:pt x="23575" y="439"/>
                      <a:pt x="21289" y="1"/>
                      <a:pt x="190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51"/>
              <p:cNvSpPr/>
              <p:nvPr/>
            </p:nvSpPr>
            <p:spPr>
              <a:xfrm>
                <a:off x="3550698" y="4362497"/>
                <a:ext cx="1084100" cy="1043098"/>
              </a:xfrm>
              <a:custGeom>
                <a:rect b="b" l="l" r="r" t="t"/>
                <a:pathLst>
                  <a:path extrusionOk="0" h="32513" w="33791">
                    <a:moveTo>
                      <a:pt x="17539" y="199"/>
                    </a:moveTo>
                    <a:cubicBezTo>
                      <a:pt x="26397" y="211"/>
                      <a:pt x="33588" y="7390"/>
                      <a:pt x="33588" y="16249"/>
                    </a:cubicBezTo>
                    <a:cubicBezTo>
                      <a:pt x="33588" y="22749"/>
                      <a:pt x="29683" y="28607"/>
                      <a:pt x="23682" y="31084"/>
                    </a:cubicBezTo>
                    <a:cubicBezTo>
                      <a:pt x="21693" y="31909"/>
                      <a:pt x="19604" y="32310"/>
                      <a:pt x="17533" y="32310"/>
                    </a:cubicBezTo>
                    <a:cubicBezTo>
                      <a:pt x="13357" y="32310"/>
                      <a:pt x="9252" y="30679"/>
                      <a:pt x="6180" y="27607"/>
                    </a:cubicBezTo>
                    <a:cubicBezTo>
                      <a:pt x="1596" y="23011"/>
                      <a:pt x="215" y="16106"/>
                      <a:pt x="2703" y="10105"/>
                    </a:cubicBezTo>
                    <a:cubicBezTo>
                      <a:pt x="5192" y="4104"/>
                      <a:pt x="11038" y="199"/>
                      <a:pt x="17539" y="199"/>
                    </a:cubicBezTo>
                    <a:close/>
                    <a:moveTo>
                      <a:pt x="17544" y="0"/>
                    </a:moveTo>
                    <a:cubicBezTo>
                      <a:pt x="13314" y="0"/>
                      <a:pt x="9156" y="1652"/>
                      <a:pt x="6049" y="4759"/>
                    </a:cubicBezTo>
                    <a:cubicBezTo>
                      <a:pt x="1394" y="9414"/>
                      <a:pt x="1" y="16403"/>
                      <a:pt x="2525" y="22476"/>
                    </a:cubicBezTo>
                    <a:cubicBezTo>
                      <a:pt x="5037" y="28548"/>
                      <a:pt x="10966" y="32513"/>
                      <a:pt x="17539" y="32513"/>
                    </a:cubicBezTo>
                    <a:cubicBezTo>
                      <a:pt x="26516" y="32501"/>
                      <a:pt x="33779" y="25226"/>
                      <a:pt x="33791" y="16249"/>
                    </a:cubicBezTo>
                    <a:cubicBezTo>
                      <a:pt x="33791" y="9676"/>
                      <a:pt x="29826" y="3747"/>
                      <a:pt x="23754" y="1235"/>
                    </a:cubicBezTo>
                    <a:cubicBezTo>
                      <a:pt x="21745" y="404"/>
                      <a:pt x="19636" y="0"/>
                      <a:pt x="175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51"/>
              <p:cNvSpPr/>
              <p:nvPr/>
            </p:nvSpPr>
            <p:spPr>
              <a:xfrm>
                <a:off x="3598084" y="4406354"/>
                <a:ext cx="992793" cy="955321"/>
              </a:xfrm>
              <a:custGeom>
                <a:rect b="b" l="l" r="r" t="t"/>
                <a:pathLst>
                  <a:path extrusionOk="0" h="29777" w="30945">
                    <a:moveTo>
                      <a:pt x="16062" y="201"/>
                    </a:moveTo>
                    <a:cubicBezTo>
                      <a:pt x="24170" y="213"/>
                      <a:pt x="30742" y="6773"/>
                      <a:pt x="30754" y="14894"/>
                    </a:cubicBezTo>
                    <a:cubicBezTo>
                      <a:pt x="30754" y="20835"/>
                      <a:pt x="27170" y="26181"/>
                      <a:pt x="21681" y="28455"/>
                    </a:cubicBezTo>
                    <a:cubicBezTo>
                      <a:pt x="19862" y="29209"/>
                      <a:pt x="17950" y="29575"/>
                      <a:pt x="16055" y="29575"/>
                    </a:cubicBezTo>
                    <a:cubicBezTo>
                      <a:pt x="12235" y="29575"/>
                      <a:pt x="8481" y="28085"/>
                      <a:pt x="5679" y="25276"/>
                    </a:cubicBezTo>
                    <a:cubicBezTo>
                      <a:pt x="1476" y="21073"/>
                      <a:pt x="214" y="14751"/>
                      <a:pt x="2488" y="9262"/>
                    </a:cubicBezTo>
                    <a:cubicBezTo>
                      <a:pt x="4763" y="3773"/>
                      <a:pt x="10120" y="201"/>
                      <a:pt x="16062" y="201"/>
                    </a:cubicBezTo>
                    <a:close/>
                    <a:moveTo>
                      <a:pt x="16066" y="1"/>
                    </a:moveTo>
                    <a:cubicBezTo>
                      <a:pt x="12191" y="1"/>
                      <a:pt x="8381" y="1512"/>
                      <a:pt x="5536" y="4357"/>
                    </a:cubicBezTo>
                    <a:cubicBezTo>
                      <a:pt x="1274" y="8619"/>
                      <a:pt x="0" y="15024"/>
                      <a:pt x="2310" y="20585"/>
                    </a:cubicBezTo>
                    <a:cubicBezTo>
                      <a:pt x="4608" y="26145"/>
                      <a:pt x="10037" y="29776"/>
                      <a:pt x="16062" y="29776"/>
                    </a:cubicBezTo>
                    <a:cubicBezTo>
                      <a:pt x="24277" y="29764"/>
                      <a:pt x="30933" y="23109"/>
                      <a:pt x="30944" y="14882"/>
                    </a:cubicBezTo>
                    <a:cubicBezTo>
                      <a:pt x="30944" y="8869"/>
                      <a:pt x="27325" y="3440"/>
                      <a:pt x="21753" y="1130"/>
                    </a:cubicBezTo>
                    <a:cubicBezTo>
                      <a:pt x="19914" y="370"/>
                      <a:pt x="17982" y="1"/>
                      <a:pt x="160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51"/>
              <p:cNvSpPr/>
              <p:nvPr/>
            </p:nvSpPr>
            <p:spPr>
              <a:xfrm>
                <a:off x="3645437" y="4450339"/>
                <a:ext cx="901518" cy="867415"/>
              </a:xfrm>
              <a:custGeom>
                <a:rect b="b" l="l" r="r" t="t"/>
                <a:pathLst>
                  <a:path extrusionOk="0" h="27037" w="28100">
                    <a:moveTo>
                      <a:pt x="14586" y="199"/>
                    </a:moveTo>
                    <a:cubicBezTo>
                      <a:pt x="21944" y="199"/>
                      <a:pt x="27897" y="6164"/>
                      <a:pt x="27909" y="13523"/>
                    </a:cubicBezTo>
                    <a:cubicBezTo>
                      <a:pt x="27909" y="18904"/>
                      <a:pt x="24658" y="23762"/>
                      <a:pt x="19681" y="25822"/>
                    </a:cubicBezTo>
                    <a:cubicBezTo>
                      <a:pt x="18031" y="26505"/>
                      <a:pt x="16299" y="26837"/>
                      <a:pt x="14581" y="26837"/>
                    </a:cubicBezTo>
                    <a:cubicBezTo>
                      <a:pt x="11118" y="26837"/>
                      <a:pt x="7714" y="25487"/>
                      <a:pt x="5168" y="22940"/>
                    </a:cubicBezTo>
                    <a:cubicBezTo>
                      <a:pt x="1358" y="19130"/>
                      <a:pt x="215" y="13392"/>
                      <a:pt x="2275" y="8415"/>
                    </a:cubicBezTo>
                    <a:cubicBezTo>
                      <a:pt x="4334" y="3438"/>
                      <a:pt x="9192" y="199"/>
                      <a:pt x="14586" y="199"/>
                    </a:cubicBezTo>
                    <a:close/>
                    <a:moveTo>
                      <a:pt x="14581" y="1"/>
                    </a:moveTo>
                    <a:cubicBezTo>
                      <a:pt x="11067" y="1"/>
                      <a:pt x="7612" y="1375"/>
                      <a:pt x="5025" y="3962"/>
                    </a:cubicBezTo>
                    <a:cubicBezTo>
                      <a:pt x="1155" y="7819"/>
                      <a:pt x="0" y="13642"/>
                      <a:pt x="2096" y="18690"/>
                    </a:cubicBezTo>
                    <a:cubicBezTo>
                      <a:pt x="4191" y="23738"/>
                      <a:pt x="9121" y="27036"/>
                      <a:pt x="14586" y="27036"/>
                    </a:cubicBezTo>
                    <a:cubicBezTo>
                      <a:pt x="22051" y="27024"/>
                      <a:pt x="28099" y="20976"/>
                      <a:pt x="28099" y="13523"/>
                    </a:cubicBezTo>
                    <a:cubicBezTo>
                      <a:pt x="28099" y="8046"/>
                      <a:pt x="24813" y="3116"/>
                      <a:pt x="19753" y="1033"/>
                    </a:cubicBezTo>
                    <a:cubicBezTo>
                      <a:pt x="18080" y="338"/>
                      <a:pt x="16323" y="1"/>
                      <a:pt x="145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51"/>
              <p:cNvSpPr/>
              <p:nvPr/>
            </p:nvSpPr>
            <p:spPr>
              <a:xfrm>
                <a:off x="3692791" y="4494228"/>
                <a:ext cx="810211" cy="779573"/>
              </a:xfrm>
              <a:custGeom>
                <a:rect b="b" l="l" r="r" t="t"/>
                <a:pathLst>
                  <a:path extrusionOk="0" h="24299" w="25254">
                    <a:moveTo>
                      <a:pt x="13110" y="201"/>
                    </a:moveTo>
                    <a:cubicBezTo>
                      <a:pt x="19706" y="201"/>
                      <a:pt x="25052" y="5547"/>
                      <a:pt x="25063" y="12155"/>
                    </a:cubicBezTo>
                    <a:cubicBezTo>
                      <a:pt x="25063" y="16988"/>
                      <a:pt x="22146" y="21346"/>
                      <a:pt x="17682" y="23192"/>
                    </a:cubicBezTo>
                    <a:cubicBezTo>
                      <a:pt x="16202" y="23803"/>
                      <a:pt x="14648" y="24101"/>
                      <a:pt x="13107" y="24101"/>
                    </a:cubicBezTo>
                    <a:cubicBezTo>
                      <a:pt x="9997" y="24101"/>
                      <a:pt x="6941" y="22889"/>
                      <a:pt x="4656" y="20596"/>
                    </a:cubicBezTo>
                    <a:cubicBezTo>
                      <a:pt x="1239" y="17179"/>
                      <a:pt x="215" y="12035"/>
                      <a:pt x="2061" y="7571"/>
                    </a:cubicBezTo>
                    <a:cubicBezTo>
                      <a:pt x="3918" y="3106"/>
                      <a:pt x="8276" y="201"/>
                      <a:pt x="13110" y="201"/>
                    </a:cubicBezTo>
                    <a:close/>
                    <a:moveTo>
                      <a:pt x="13108" y="0"/>
                    </a:moveTo>
                    <a:cubicBezTo>
                      <a:pt x="9944" y="0"/>
                      <a:pt x="6838" y="1234"/>
                      <a:pt x="4513" y="3558"/>
                    </a:cubicBezTo>
                    <a:cubicBezTo>
                      <a:pt x="1049" y="7035"/>
                      <a:pt x="1" y="12262"/>
                      <a:pt x="1882" y="16798"/>
                    </a:cubicBezTo>
                    <a:cubicBezTo>
                      <a:pt x="3763" y="21334"/>
                      <a:pt x="8192" y="24299"/>
                      <a:pt x="13110" y="24299"/>
                    </a:cubicBezTo>
                    <a:cubicBezTo>
                      <a:pt x="19813" y="24287"/>
                      <a:pt x="25254" y="18858"/>
                      <a:pt x="25254" y="12155"/>
                    </a:cubicBezTo>
                    <a:cubicBezTo>
                      <a:pt x="25254" y="7237"/>
                      <a:pt x="22301" y="2808"/>
                      <a:pt x="17765" y="927"/>
                    </a:cubicBezTo>
                    <a:cubicBezTo>
                      <a:pt x="16258" y="304"/>
                      <a:pt x="14676" y="0"/>
                      <a:pt x="13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51"/>
              <p:cNvSpPr/>
              <p:nvPr/>
            </p:nvSpPr>
            <p:spPr>
              <a:xfrm>
                <a:off x="3740177" y="4538084"/>
                <a:ext cx="719290" cy="691795"/>
              </a:xfrm>
              <a:custGeom>
                <a:rect b="b" l="l" r="r" t="t"/>
                <a:pathLst>
                  <a:path extrusionOk="0" h="21563" w="22420">
                    <a:moveTo>
                      <a:pt x="11633" y="191"/>
                    </a:moveTo>
                    <a:cubicBezTo>
                      <a:pt x="17479" y="203"/>
                      <a:pt x="22205" y="4942"/>
                      <a:pt x="22217" y="10776"/>
                    </a:cubicBezTo>
                    <a:cubicBezTo>
                      <a:pt x="22217" y="15062"/>
                      <a:pt x="19634" y="18919"/>
                      <a:pt x="15681" y="20563"/>
                    </a:cubicBezTo>
                    <a:cubicBezTo>
                      <a:pt x="14374" y="21102"/>
                      <a:pt x="13002" y="21364"/>
                      <a:pt x="11642" y="21364"/>
                    </a:cubicBezTo>
                    <a:cubicBezTo>
                      <a:pt x="8886" y="21364"/>
                      <a:pt x="6176" y="20289"/>
                      <a:pt x="4144" y="18265"/>
                    </a:cubicBezTo>
                    <a:cubicBezTo>
                      <a:pt x="1119" y="15240"/>
                      <a:pt x="215" y="10692"/>
                      <a:pt x="1858" y="6728"/>
                    </a:cubicBezTo>
                    <a:cubicBezTo>
                      <a:pt x="3489" y="2775"/>
                      <a:pt x="7346" y="191"/>
                      <a:pt x="11633" y="191"/>
                    </a:cubicBezTo>
                    <a:close/>
                    <a:moveTo>
                      <a:pt x="11626" y="1"/>
                    </a:moveTo>
                    <a:cubicBezTo>
                      <a:pt x="8821" y="1"/>
                      <a:pt x="6062" y="1094"/>
                      <a:pt x="4001" y="3156"/>
                    </a:cubicBezTo>
                    <a:cubicBezTo>
                      <a:pt x="917" y="6239"/>
                      <a:pt x="0" y="10883"/>
                      <a:pt x="1667" y="14907"/>
                    </a:cubicBezTo>
                    <a:cubicBezTo>
                      <a:pt x="3334" y="18943"/>
                      <a:pt x="7275" y="21563"/>
                      <a:pt x="11633" y="21563"/>
                    </a:cubicBezTo>
                    <a:cubicBezTo>
                      <a:pt x="17586" y="21563"/>
                      <a:pt x="22408" y="16729"/>
                      <a:pt x="22420" y="10788"/>
                    </a:cubicBezTo>
                    <a:cubicBezTo>
                      <a:pt x="22420" y="6418"/>
                      <a:pt x="19788" y="2489"/>
                      <a:pt x="15752" y="822"/>
                    </a:cubicBezTo>
                    <a:cubicBezTo>
                      <a:pt x="14418" y="270"/>
                      <a:pt x="13017" y="1"/>
                      <a:pt x="116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51"/>
              <p:cNvSpPr/>
              <p:nvPr/>
            </p:nvSpPr>
            <p:spPr>
              <a:xfrm>
                <a:off x="3787531" y="4581973"/>
                <a:ext cx="628015" cy="603985"/>
              </a:xfrm>
              <a:custGeom>
                <a:rect b="b" l="l" r="r" t="t"/>
                <a:pathLst>
                  <a:path extrusionOk="0" h="18826" w="19575">
                    <a:moveTo>
                      <a:pt x="10157" y="192"/>
                    </a:moveTo>
                    <a:cubicBezTo>
                      <a:pt x="15241" y="204"/>
                      <a:pt x="19372" y="4324"/>
                      <a:pt x="19372" y="9408"/>
                    </a:cubicBezTo>
                    <a:cubicBezTo>
                      <a:pt x="19372" y="13146"/>
                      <a:pt x="17122" y="16504"/>
                      <a:pt x="13681" y="17932"/>
                    </a:cubicBezTo>
                    <a:cubicBezTo>
                      <a:pt x="12544" y="18405"/>
                      <a:pt x="11349" y="18634"/>
                      <a:pt x="10164" y="18634"/>
                    </a:cubicBezTo>
                    <a:cubicBezTo>
                      <a:pt x="7764" y="18634"/>
                      <a:pt x="5402" y="17694"/>
                      <a:pt x="3632" y="15932"/>
                    </a:cubicBezTo>
                    <a:cubicBezTo>
                      <a:pt x="1001" y="13289"/>
                      <a:pt x="215" y="9336"/>
                      <a:pt x="1644" y="5883"/>
                    </a:cubicBezTo>
                    <a:cubicBezTo>
                      <a:pt x="3060" y="2442"/>
                      <a:pt x="6430" y="192"/>
                      <a:pt x="10157" y="192"/>
                    </a:cubicBezTo>
                    <a:close/>
                    <a:moveTo>
                      <a:pt x="10152" y="0"/>
                    </a:moveTo>
                    <a:cubicBezTo>
                      <a:pt x="7705" y="0"/>
                      <a:pt x="5300" y="953"/>
                      <a:pt x="3501" y="2752"/>
                    </a:cubicBezTo>
                    <a:cubicBezTo>
                      <a:pt x="810" y="5455"/>
                      <a:pt x="1" y="9503"/>
                      <a:pt x="1453" y="13015"/>
                    </a:cubicBezTo>
                    <a:cubicBezTo>
                      <a:pt x="2918" y="16539"/>
                      <a:pt x="6347" y="18825"/>
                      <a:pt x="10157" y="18825"/>
                    </a:cubicBezTo>
                    <a:cubicBezTo>
                      <a:pt x="15348" y="18825"/>
                      <a:pt x="19563" y="14611"/>
                      <a:pt x="19574" y="9408"/>
                    </a:cubicBezTo>
                    <a:cubicBezTo>
                      <a:pt x="19574" y="5610"/>
                      <a:pt x="17277" y="2169"/>
                      <a:pt x="13752" y="716"/>
                    </a:cubicBezTo>
                    <a:cubicBezTo>
                      <a:pt x="12588" y="235"/>
                      <a:pt x="11365" y="0"/>
                      <a:pt x="10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51"/>
              <p:cNvSpPr/>
              <p:nvPr/>
            </p:nvSpPr>
            <p:spPr>
              <a:xfrm>
                <a:off x="3834885" y="4625862"/>
                <a:ext cx="536740" cy="516175"/>
              </a:xfrm>
              <a:custGeom>
                <a:rect b="b" l="l" r="r" t="t"/>
                <a:pathLst>
                  <a:path extrusionOk="0" h="16089" w="16730">
                    <a:moveTo>
                      <a:pt x="8681" y="193"/>
                    </a:moveTo>
                    <a:cubicBezTo>
                      <a:pt x="13014" y="205"/>
                      <a:pt x="16527" y="3718"/>
                      <a:pt x="16527" y="8052"/>
                    </a:cubicBezTo>
                    <a:cubicBezTo>
                      <a:pt x="16527" y="11219"/>
                      <a:pt x="14622" y="14088"/>
                      <a:pt x="11681" y="15302"/>
                    </a:cubicBezTo>
                    <a:cubicBezTo>
                      <a:pt x="10713" y="15704"/>
                      <a:pt x="9696" y="15898"/>
                      <a:pt x="8688" y="15898"/>
                    </a:cubicBezTo>
                    <a:cubicBezTo>
                      <a:pt x="6643" y="15898"/>
                      <a:pt x="4631" y="15099"/>
                      <a:pt x="3132" y="13600"/>
                    </a:cubicBezTo>
                    <a:cubicBezTo>
                      <a:pt x="882" y="11350"/>
                      <a:pt x="215" y="7980"/>
                      <a:pt x="1430" y="5039"/>
                    </a:cubicBezTo>
                    <a:cubicBezTo>
                      <a:pt x="2644" y="2110"/>
                      <a:pt x="5502" y="193"/>
                      <a:pt x="8681" y="193"/>
                    </a:cubicBezTo>
                    <a:close/>
                    <a:moveTo>
                      <a:pt x="8678" y="0"/>
                    </a:moveTo>
                    <a:cubicBezTo>
                      <a:pt x="6585" y="0"/>
                      <a:pt x="4526" y="815"/>
                      <a:pt x="2989" y="2360"/>
                    </a:cubicBezTo>
                    <a:cubicBezTo>
                      <a:pt x="692" y="4658"/>
                      <a:pt x="1" y="8123"/>
                      <a:pt x="1251" y="11123"/>
                    </a:cubicBezTo>
                    <a:cubicBezTo>
                      <a:pt x="2489" y="14136"/>
                      <a:pt x="5430" y="16088"/>
                      <a:pt x="8681" y="16088"/>
                    </a:cubicBezTo>
                    <a:cubicBezTo>
                      <a:pt x="13122" y="16088"/>
                      <a:pt x="16717" y="12493"/>
                      <a:pt x="16729" y="8052"/>
                    </a:cubicBezTo>
                    <a:cubicBezTo>
                      <a:pt x="16729" y="4789"/>
                      <a:pt x="14765" y="1860"/>
                      <a:pt x="11752" y="610"/>
                    </a:cubicBezTo>
                    <a:cubicBezTo>
                      <a:pt x="10759" y="200"/>
                      <a:pt x="9714" y="0"/>
                      <a:pt x="86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9" name="Google Shape;1699;p51"/>
              <p:cNvSpPr/>
              <p:nvPr/>
            </p:nvSpPr>
            <p:spPr>
              <a:xfrm>
                <a:off x="3882270" y="4669558"/>
                <a:ext cx="445401" cy="428558"/>
              </a:xfrm>
              <a:custGeom>
                <a:rect b="b" l="l" r="r" t="t"/>
                <a:pathLst>
                  <a:path extrusionOk="0" h="13358" w="13883">
                    <a:moveTo>
                      <a:pt x="7204" y="201"/>
                    </a:moveTo>
                    <a:cubicBezTo>
                      <a:pt x="10775" y="201"/>
                      <a:pt x="13681" y="3106"/>
                      <a:pt x="13681" y="6690"/>
                    </a:cubicBezTo>
                    <a:cubicBezTo>
                      <a:pt x="13681" y="9309"/>
                      <a:pt x="12109" y="11666"/>
                      <a:pt x="9680" y="12666"/>
                    </a:cubicBezTo>
                    <a:cubicBezTo>
                      <a:pt x="8879" y="13002"/>
                      <a:pt x="8037" y="13165"/>
                      <a:pt x="7202" y="13165"/>
                    </a:cubicBezTo>
                    <a:cubicBezTo>
                      <a:pt x="5518" y="13165"/>
                      <a:pt x="3861" y="12503"/>
                      <a:pt x="2620" y="11262"/>
                    </a:cubicBezTo>
                    <a:cubicBezTo>
                      <a:pt x="762" y="9416"/>
                      <a:pt x="215" y="6630"/>
                      <a:pt x="1215" y="4201"/>
                    </a:cubicBezTo>
                    <a:cubicBezTo>
                      <a:pt x="2215" y="1784"/>
                      <a:pt x="4584" y="201"/>
                      <a:pt x="7204" y="201"/>
                    </a:cubicBezTo>
                    <a:close/>
                    <a:moveTo>
                      <a:pt x="7202" y="0"/>
                    </a:moveTo>
                    <a:cubicBezTo>
                      <a:pt x="5467" y="0"/>
                      <a:pt x="3759" y="681"/>
                      <a:pt x="2477" y="1963"/>
                    </a:cubicBezTo>
                    <a:cubicBezTo>
                      <a:pt x="572" y="3868"/>
                      <a:pt x="0" y="6749"/>
                      <a:pt x="1036" y="9237"/>
                    </a:cubicBezTo>
                    <a:cubicBezTo>
                      <a:pt x="2056" y="11729"/>
                      <a:pt x="4483" y="13357"/>
                      <a:pt x="7174" y="13357"/>
                    </a:cubicBezTo>
                    <a:cubicBezTo>
                      <a:pt x="7184" y="13357"/>
                      <a:pt x="7194" y="13357"/>
                      <a:pt x="7204" y="13357"/>
                    </a:cubicBezTo>
                    <a:cubicBezTo>
                      <a:pt x="10895" y="13357"/>
                      <a:pt x="13871" y="10369"/>
                      <a:pt x="13883" y="6690"/>
                    </a:cubicBezTo>
                    <a:cubicBezTo>
                      <a:pt x="13883" y="3987"/>
                      <a:pt x="12252" y="1546"/>
                      <a:pt x="9752" y="510"/>
                    </a:cubicBezTo>
                    <a:cubicBezTo>
                      <a:pt x="8927" y="167"/>
                      <a:pt x="8062" y="0"/>
                      <a:pt x="720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0" name="Google Shape;1700;p51"/>
              <p:cNvSpPr/>
              <p:nvPr/>
            </p:nvSpPr>
            <p:spPr>
              <a:xfrm>
                <a:off x="3929624" y="4713511"/>
                <a:ext cx="354127" cy="341037"/>
              </a:xfrm>
              <a:custGeom>
                <a:rect b="b" l="l" r="r" t="t"/>
                <a:pathLst>
                  <a:path extrusionOk="0" h="10630" w="11038">
                    <a:moveTo>
                      <a:pt x="5728" y="200"/>
                    </a:moveTo>
                    <a:cubicBezTo>
                      <a:pt x="8549" y="200"/>
                      <a:pt x="10835" y="2486"/>
                      <a:pt x="10835" y="5308"/>
                    </a:cubicBezTo>
                    <a:cubicBezTo>
                      <a:pt x="10835" y="7379"/>
                      <a:pt x="9597" y="9249"/>
                      <a:pt x="7680" y="10034"/>
                    </a:cubicBezTo>
                    <a:cubicBezTo>
                      <a:pt x="7048" y="10299"/>
                      <a:pt x="6384" y="10427"/>
                      <a:pt x="5725" y="10427"/>
                    </a:cubicBezTo>
                    <a:cubicBezTo>
                      <a:pt x="4395" y="10427"/>
                      <a:pt x="3087" y="9906"/>
                      <a:pt x="2108" y="8927"/>
                    </a:cubicBezTo>
                    <a:cubicBezTo>
                      <a:pt x="644" y="7463"/>
                      <a:pt x="215" y="5272"/>
                      <a:pt x="1001" y="3355"/>
                    </a:cubicBezTo>
                    <a:cubicBezTo>
                      <a:pt x="1799" y="1450"/>
                      <a:pt x="3656" y="200"/>
                      <a:pt x="5728" y="200"/>
                    </a:cubicBezTo>
                    <a:close/>
                    <a:moveTo>
                      <a:pt x="5739" y="0"/>
                    </a:moveTo>
                    <a:cubicBezTo>
                      <a:pt x="4353" y="0"/>
                      <a:pt x="2991" y="543"/>
                      <a:pt x="1977" y="1557"/>
                    </a:cubicBezTo>
                    <a:cubicBezTo>
                      <a:pt x="453" y="3081"/>
                      <a:pt x="1" y="5367"/>
                      <a:pt x="822" y="7344"/>
                    </a:cubicBezTo>
                    <a:cubicBezTo>
                      <a:pt x="1644" y="9332"/>
                      <a:pt x="3584" y="10618"/>
                      <a:pt x="5728" y="10630"/>
                    </a:cubicBezTo>
                    <a:cubicBezTo>
                      <a:pt x="8657" y="10618"/>
                      <a:pt x="11038" y="8248"/>
                      <a:pt x="11038" y="5308"/>
                    </a:cubicBezTo>
                    <a:cubicBezTo>
                      <a:pt x="11038" y="3164"/>
                      <a:pt x="9740" y="1224"/>
                      <a:pt x="7764" y="402"/>
                    </a:cubicBezTo>
                    <a:cubicBezTo>
                      <a:pt x="7108" y="132"/>
                      <a:pt x="6421" y="0"/>
                      <a:pt x="57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p51"/>
              <p:cNvSpPr/>
              <p:nvPr/>
            </p:nvSpPr>
            <p:spPr>
              <a:xfrm>
                <a:off x="3944158" y="4757208"/>
                <a:ext cx="295672" cy="253420"/>
              </a:xfrm>
              <a:custGeom>
                <a:rect b="b" l="l" r="r" t="t"/>
                <a:pathLst>
                  <a:path extrusionOk="0" h="7899" w="9216">
                    <a:moveTo>
                      <a:pt x="5275" y="207"/>
                    </a:moveTo>
                    <a:cubicBezTo>
                      <a:pt x="7346" y="207"/>
                      <a:pt x="9013" y="1886"/>
                      <a:pt x="9013" y="3958"/>
                    </a:cubicBezTo>
                    <a:cubicBezTo>
                      <a:pt x="9013" y="6213"/>
                      <a:pt x="7172" y="7705"/>
                      <a:pt x="5247" y="7705"/>
                    </a:cubicBezTo>
                    <a:cubicBezTo>
                      <a:pt x="4326" y="7705"/>
                      <a:pt x="3386" y="7363"/>
                      <a:pt x="2620" y="6601"/>
                    </a:cubicBezTo>
                    <a:cubicBezTo>
                      <a:pt x="262" y="4243"/>
                      <a:pt x="1941" y="207"/>
                      <a:pt x="5275" y="207"/>
                    </a:cubicBezTo>
                    <a:close/>
                    <a:moveTo>
                      <a:pt x="5243" y="0"/>
                    </a:moveTo>
                    <a:cubicBezTo>
                      <a:pt x="4275" y="0"/>
                      <a:pt x="3289" y="359"/>
                      <a:pt x="2489" y="1160"/>
                    </a:cubicBezTo>
                    <a:cubicBezTo>
                      <a:pt x="0" y="3648"/>
                      <a:pt x="1762" y="7898"/>
                      <a:pt x="5275" y="7898"/>
                    </a:cubicBezTo>
                    <a:cubicBezTo>
                      <a:pt x="7453" y="7887"/>
                      <a:pt x="9216" y="6124"/>
                      <a:pt x="9216" y="3958"/>
                    </a:cubicBezTo>
                    <a:cubicBezTo>
                      <a:pt x="9216" y="1573"/>
                      <a:pt x="7269" y="0"/>
                      <a:pt x="5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2" name="Google Shape;1702;p51"/>
              <p:cNvSpPr/>
              <p:nvPr/>
            </p:nvSpPr>
            <p:spPr>
              <a:xfrm>
                <a:off x="4002965" y="4801193"/>
                <a:ext cx="192944" cy="165514"/>
              </a:xfrm>
              <a:custGeom>
                <a:rect b="b" l="l" r="r" t="t"/>
                <a:pathLst>
                  <a:path extrusionOk="0" h="5159" w="6014">
                    <a:moveTo>
                      <a:pt x="3442" y="205"/>
                    </a:moveTo>
                    <a:cubicBezTo>
                      <a:pt x="4751" y="205"/>
                      <a:pt x="5811" y="1265"/>
                      <a:pt x="5823" y="2587"/>
                    </a:cubicBezTo>
                    <a:cubicBezTo>
                      <a:pt x="5823" y="4014"/>
                      <a:pt x="4643" y="4961"/>
                      <a:pt x="3419" y="4961"/>
                    </a:cubicBezTo>
                    <a:cubicBezTo>
                      <a:pt x="2836" y="4961"/>
                      <a:pt x="2243" y="4746"/>
                      <a:pt x="1763" y="4265"/>
                    </a:cubicBezTo>
                    <a:cubicBezTo>
                      <a:pt x="263" y="2765"/>
                      <a:pt x="1322" y="205"/>
                      <a:pt x="3442" y="205"/>
                    </a:cubicBezTo>
                    <a:close/>
                    <a:moveTo>
                      <a:pt x="3422" y="1"/>
                    </a:moveTo>
                    <a:cubicBezTo>
                      <a:pt x="2789" y="1"/>
                      <a:pt x="2144" y="237"/>
                      <a:pt x="1620" y="765"/>
                    </a:cubicBezTo>
                    <a:cubicBezTo>
                      <a:pt x="1" y="2384"/>
                      <a:pt x="1144" y="5158"/>
                      <a:pt x="3442" y="5158"/>
                    </a:cubicBezTo>
                    <a:cubicBezTo>
                      <a:pt x="4858" y="5158"/>
                      <a:pt x="6013" y="4003"/>
                      <a:pt x="6013" y="2587"/>
                    </a:cubicBezTo>
                    <a:cubicBezTo>
                      <a:pt x="6013" y="1032"/>
                      <a:pt x="4744" y="1"/>
                      <a:pt x="34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p51"/>
              <p:cNvSpPr/>
              <p:nvPr/>
            </p:nvSpPr>
            <p:spPr>
              <a:xfrm>
                <a:off x="4061804" y="4845178"/>
                <a:ext cx="90184" cy="77608"/>
              </a:xfrm>
              <a:custGeom>
                <a:rect b="b" l="l" r="r" t="t"/>
                <a:pathLst>
                  <a:path extrusionOk="0" h="2419" w="2811">
                    <a:moveTo>
                      <a:pt x="1608" y="203"/>
                    </a:moveTo>
                    <a:cubicBezTo>
                      <a:pt x="2167" y="203"/>
                      <a:pt x="2620" y="656"/>
                      <a:pt x="2620" y="1204"/>
                    </a:cubicBezTo>
                    <a:cubicBezTo>
                      <a:pt x="2620" y="1815"/>
                      <a:pt x="2120" y="2220"/>
                      <a:pt x="1601" y="2220"/>
                    </a:cubicBezTo>
                    <a:cubicBezTo>
                      <a:pt x="1351" y="2220"/>
                      <a:pt x="1098" y="2127"/>
                      <a:pt x="893" y="1918"/>
                    </a:cubicBezTo>
                    <a:cubicBezTo>
                      <a:pt x="262" y="1287"/>
                      <a:pt x="703" y="203"/>
                      <a:pt x="1608" y="203"/>
                    </a:cubicBezTo>
                    <a:close/>
                    <a:moveTo>
                      <a:pt x="1597" y="1"/>
                    </a:moveTo>
                    <a:cubicBezTo>
                      <a:pt x="1300" y="1"/>
                      <a:pt x="997" y="111"/>
                      <a:pt x="750" y="358"/>
                    </a:cubicBezTo>
                    <a:cubicBezTo>
                      <a:pt x="0" y="1120"/>
                      <a:pt x="536" y="2418"/>
                      <a:pt x="1608" y="2418"/>
                    </a:cubicBezTo>
                    <a:cubicBezTo>
                      <a:pt x="2274" y="2418"/>
                      <a:pt x="2810" y="1870"/>
                      <a:pt x="2810" y="1216"/>
                    </a:cubicBezTo>
                    <a:cubicBezTo>
                      <a:pt x="2810" y="483"/>
                      <a:pt x="2217" y="1"/>
                      <a:pt x="15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51"/>
              <p:cNvSpPr/>
              <p:nvPr/>
            </p:nvSpPr>
            <p:spPr>
              <a:xfrm>
                <a:off x="3784098" y="4578572"/>
                <a:ext cx="634496" cy="610787"/>
              </a:xfrm>
              <a:custGeom>
                <a:rect b="b" l="l" r="r" t="t"/>
                <a:pathLst>
                  <a:path extrusionOk="0" h="19038" w="19777">
                    <a:moveTo>
                      <a:pt x="10264" y="1"/>
                    </a:moveTo>
                    <a:cubicBezTo>
                      <a:pt x="6418" y="1"/>
                      <a:pt x="2941" y="2322"/>
                      <a:pt x="1477" y="5882"/>
                    </a:cubicBezTo>
                    <a:cubicBezTo>
                      <a:pt x="0" y="9430"/>
                      <a:pt x="810" y="13526"/>
                      <a:pt x="3537" y="16253"/>
                    </a:cubicBezTo>
                    <a:cubicBezTo>
                      <a:pt x="5353" y="18069"/>
                      <a:pt x="7788" y="19038"/>
                      <a:pt x="10267" y="19038"/>
                    </a:cubicBezTo>
                    <a:cubicBezTo>
                      <a:pt x="11492" y="19038"/>
                      <a:pt x="12729" y="18801"/>
                      <a:pt x="13907" y="18312"/>
                    </a:cubicBezTo>
                    <a:cubicBezTo>
                      <a:pt x="17455" y="16836"/>
                      <a:pt x="19777" y="13371"/>
                      <a:pt x="19777" y="9514"/>
                    </a:cubicBezTo>
                    <a:cubicBezTo>
                      <a:pt x="19777" y="4263"/>
                      <a:pt x="15514" y="1"/>
                      <a:pt x="102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705" name="Google Shape;1705;p51"/>
            <p:cNvSpPr/>
            <p:nvPr/>
          </p:nvSpPr>
          <p:spPr>
            <a:xfrm>
              <a:off x="713232" y="791782"/>
              <a:ext cx="600900" cy="128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06" name="Google Shape;1706;p51"/>
          <p:cNvGrpSpPr/>
          <p:nvPr/>
        </p:nvGrpSpPr>
        <p:grpSpPr>
          <a:xfrm flipH="1" rot="-5400000">
            <a:off x="11174448" y="5772349"/>
            <a:ext cx="784741" cy="903143"/>
            <a:chOff x="8369505" y="4354255"/>
            <a:chExt cx="588556" cy="677357"/>
          </a:xfrm>
        </p:grpSpPr>
        <p:sp>
          <p:nvSpPr>
            <p:cNvPr id="1707" name="Google Shape;1707;p51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51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51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51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51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51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51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51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51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51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51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51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51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51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51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51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51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4" name="Google Shape;1724;p51"/>
          <p:cNvGrpSpPr/>
          <p:nvPr/>
        </p:nvGrpSpPr>
        <p:grpSpPr>
          <a:xfrm rot="-5400000">
            <a:off x="10941755" y="5598760"/>
            <a:ext cx="1250161" cy="1250307"/>
            <a:chOff x="-9" y="1693952"/>
            <a:chExt cx="3445870" cy="3446270"/>
          </a:xfrm>
        </p:grpSpPr>
        <p:sp>
          <p:nvSpPr>
            <p:cNvPr id="1725" name="Google Shape;1725;p51"/>
            <p:cNvSpPr/>
            <p:nvPr/>
          </p:nvSpPr>
          <p:spPr>
            <a:xfrm>
              <a:off x="-9" y="2194746"/>
              <a:ext cx="2945507" cy="2945475"/>
            </a:xfrm>
            <a:custGeom>
              <a:rect b="b" l="l" r="r" t="t"/>
              <a:pathLst>
                <a:path extrusionOk="0" h="91881" w="91882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51"/>
            <p:cNvSpPr/>
            <p:nvPr/>
          </p:nvSpPr>
          <p:spPr>
            <a:xfrm>
              <a:off x="-9" y="3176828"/>
              <a:ext cx="1963426" cy="1963394"/>
            </a:xfrm>
            <a:custGeom>
              <a:rect b="b" l="l" r="r" t="t"/>
              <a:pathLst>
                <a:path extrusionOk="0" h="61246" w="61247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1905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51"/>
            <p:cNvSpPr/>
            <p:nvPr/>
          </p:nvSpPr>
          <p:spPr>
            <a:xfrm>
              <a:off x="485094" y="1693952"/>
              <a:ext cx="2960767" cy="2960767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8" name="Google Shape;1728;p51"/>
          <p:cNvSpPr/>
          <p:nvPr/>
        </p:nvSpPr>
        <p:spPr>
          <a:xfrm rot="-5400000">
            <a:off x="9209909" y="6134236"/>
            <a:ext cx="179039" cy="17937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9" name="Google Shape;1729;p51"/>
          <p:cNvSpPr/>
          <p:nvPr/>
        </p:nvSpPr>
        <p:spPr>
          <a:xfrm>
            <a:off x="9114756" y="333673"/>
            <a:ext cx="240636" cy="240605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30" name="Google Shape;1730;p51"/>
          <p:cNvGrpSpPr/>
          <p:nvPr/>
        </p:nvGrpSpPr>
        <p:grpSpPr>
          <a:xfrm rot="-5400000">
            <a:off x="9379341" y="6342076"/>
            <a:ext cx="181200" cy="520379"/>
            <a:chOff x="179009" y="2072968"/>
            <a:chExt cx="190870" cy="548151"/>
          </a:xfrm>
        </p:grpSpPr>
        <p:sp>
          <p:nvSpPr>
            <p:cNvPr id="1731" name="Google Shape;1731;p51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51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33" name="Google Shape;1733;p51"/>
          <p:cNvGrpSpPr/>
          <p:nvPr/>
        </p:nvGrpSpPr>
        <p:grpSpPr>
          <a:xfrm rot="-5400000">
            <a:off x="11070564" y="4418947"/>
            <a:ext cx="784741" cy="903143"/>
            <a:chOff x="8369505" y="4354255"/>
            <a:chExt cx="588556" cy="677357"/>
          </a:xfrm>
        </p:grpSpPr>
        <p:sp>
          <p:nvSpPr>
            <p:cNvPr id="1734" name="Google Shape;1734;p51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51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51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51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51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51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51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51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51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51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51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51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51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51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51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51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51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751" name="Google Shape;1751;p51"/>
          <p:cNvCxnSpPr/>
          <p:nvPr/>
        </p:nvCxnSpPr>
        <p:spPr>
          <a:xfrm>
            <a:off x="8966765" y="9001"/>
            <a:ext cx="0" cy="68488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2" name="Google Shape;1752;p51"/>
          <p:cNvSpPr/>
          <p:nvPr/>
        </p:nvSpPr>
        <p:spPr>
          <a:xfrm>
            <a:off x="0" y="6393600"/>
            <a:ext cx="8966800" cy="46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6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8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6" name="Google Shape;226;p18"/>
          <p:cNvSpPr txBox="1"/>
          <p:nvPr>
            <p:ph idx="1" type="subTitle"/>
          </p:nvPr>
        </p:nvSpPr>
        <p:spPr>
          <a:xfrm>
            <a:off x="950967" y="2398600"/>
            <a:ext cx="5072000" cy="26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27" name="Google Shape;227;p18"/>
          <p:cNvSpPr txBox="1"/>
          <p:nvPr>
            <p:ph idx="2" type="subTitle"/>
          </p:nvPr>
        </p:nvSpPr>
        <p:spPr>
          <a:xfrm>
            <a:off x="950967" y="1950200"/>
            <a:ext cx="5072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228" name="Google Shape;228;p18"/>
          <p:cNvSpPr txBox="1"/>
          <p:nvPr>
            <p:ph idx="3" type="subTitle"/>
          </p:nvPr>
        </p:nvSpPr>
        <p:spPr>
          <a:xfrm>
            <a:off x="6168967" y="4185000"/>
            <a:ext cx="5072000" cy="8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29" name="Google Shape;229;p18"/>
          <p:cNvSpPr txBox="1"/>
          <p:nvPr>
            <p:ph idx="4" type="subTitle"/>
          </p:nvPr>
        </p:nvSpPr>
        <p:spPr>
          <a:xfrm>
            <a:off x="6168933" y="3733800"/>
            <a:ext cx="5072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230" name="Google Shape;230;p18"/>
          <p:cNvSpPr txBox="1"/>
          <p:nvPr>
            <p:ph idx="5" type="subTitle"/>
          </p:nvPr>
        </p:nvSpPr>
        <p:spPr>
          <a:xfrm>
            <a:off x="6168967" y="2397967"/>
            <a:ext cx="5072000" cy="12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213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■"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●"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Char char="○"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Char char="■"/>
              <a:defRPr/>
            </a:lvl9pPr>
          </a:lstStyle>
          <a:p/>
        </p:txBody>
      </p:sp>
      <p:grpSp>
        <p:nvGrpSpPr>
          <p:cNvPr id="231" name="Google Shape;231;p18"/>
          <p:cNvGrpSpPr/>
          <p:nvPr/>
        </p:nvGrpSpPr>
        <p:grpSpPr>
          <a:xfrm>
            <a:off x="11851936" y="1742731"/>
            <a:ext cx="188202" cy="306945"/>
            <a:chOff x="191876" y="116083"/>
            <a:chExt cx="213575" cy="348326"/>
          </a:xfrm>
        </p:grpSpPr>
        <p:sp>
          <p:nvSpPr>
            <p:cNvPr id="232" name="Google Shape;232;p18"/>
            <p:cNvSpPr/>
            <p:nvPr/>
          </p:nvSpPr>
          <p:spPr>
            <a:xfrm>
              <a:off x="352794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191876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8"/>
            <p:cNvSpPr/>
            <p:nvPr/>
          </p:nvSpPr>
          <p:spPr>
            <a:xfrm>
              <a:off x="352794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8"/>
            <p:cNvSpPr/>
            <p:nvPr/>
          </p:nvSpPr>
          <p:spPr>
            <a:xfrm>
              <a:off x="191876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8"/>
            <p:cNvSpPr/>
            <p:nvPr/>
          </p:nvSpPr>
          <p:spPr>
            <a:xfrm>
              <a:off x="352794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8"/>
            <p:cNvSpPr/>
            <p:nvPr/>
          </p:nvSpPr>
          <p:spPr>
            <a:xfrm>
              <a:off x="191876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18"/>
          <p:cNvSpPr/>
          <p:nvPr/>
        </p:nvSpPr>
        <p:spPr>
          <a:xfrm>
            <a:off x="11851932" y="2213203"/>
            <a:ext cx="188195" cy="188195"/>
          </a:xfrm>
          <a:custGeom>
            <a:rect b="b" l="l" r="r" t="t"/>
            <a:pathLst>
              <a:path extrusionOk="0" h="6311" w="6311">
                <a:moveTo>
                  <a:pt x="2561" y="0"/>
                </a:moveTo>
                <a:lnTo>
                  <a:pt x="2561" y="2560"/>
                </a:lnTo>
                <a:lnTo>
                  <a:pt x="1" y="2560"/>
                </a:lnTo>
                <a:lnTo>
                  <a:pt x="1" y="3751"/>
                </a:lnTo>
                <a:lnTo>
                  <a:pt x="2561" y="3751"/>
                </a:lnTo>
                <a:lnTo>
                  <a:pt x="2561" y="6311"/>
                </a:lnTo>
                <a:lnTo>
                  <a:pt x="3751" y="6311"/>
                </a:lnTo>
                <a:lnTo>
                  <a:pt x="3751" y="3751"/>
                </a:lnTo>
                <a:lnTo>
                  <a:pt x="6311" y="3751"/>
                </a:lnTo>
                <a:lnTo>
                  <a:pt x="6311" y="2560"/>
                </a:lnTo>
                <a:lnTo>
                  <a:pt x="3751" y="2560"/>
                </a:lnTo>
                <a:lnTo>
                  <a:pt x="375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9" name="Google Shape;239;p18"/>
          <p:cNvGrpSpPr/>
          <p:nvPr/>
        </p:nvGrpSpPr>
        <p:grpSpPr>
          <a:xfrm rot="5400000">
            <a:off x="45183" y="1967397"/>
            <a:ext cx="460207" cy="188208"/>
            <a:chOff x="7147831" y="4828240"/>
            <a:chExt cx="345155" cy="141156"/>
          </a:xfrm>
        </p:grpSpPr>
        <p:sp>
          <p:nvSpPr>
            <p:cNvPr id="240" name="Google Shape;240;p18"/>
            <p:cNvSpPr/>
            <p:nvPr/>
          </p:nvSpPr>
          <p:spPr>
            <a:xfrm>
              <a:off x="7147831" y="4828240"/>
              <a:ext cx="141124" cy="141156"/>
            </a:xfrm>
            <a:custGeom>
              <a:rect b="b" l="l" r="r" t="t"/>
              <a:pathLst>
                <a:path extrusionOk="0" h="4407" w="4406">
                  <a:moveTo>
                    <a:pt x="691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691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6" y="3716"/>
                  </a:lnTo>
                  <a:lnTo>
                    <a:pt x="2905" y="2203"/>
                  </a:lnTo>
                  <a:lnTo>
                    <a:pt x="4406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7351862" y="4828240"/>
              <a:ext cx="141124" cy="141156"/>
            </a:xfrm>
            <a:custGeom>
              <a:rect b="b" l="l" r="r" t="t"/>
              <a:pathLst>
                <a:path extrusionOk="0" h="4407" w="4406">
                  <a:moveTo>
                    <a:pt x="703" y="1"/>
                  </a:moveTo>
                  <a:lnTo>
                    <a:pt x="0" y="703"/>
                  </a:lnTo>
                  <a:lnTo>
                    <a:pt x="1500" y="2203"/>
                  </a:lnTo>
                  <a:lnTo>
                    <a:pt x="0" y="3716"/>
                  </a:lnTo>
                  <a:lnTo>
                    <a:pt x="703" y="4406"/>
                  </a:lnTo>
                  <a:lnTo>
                    <a:pt x="2203" y="2906"/>
                  </a:lnTo>
                  <a:lnTo>
                    <a:pt x="3703" y="4406"/>
                  </a:lnTo>
                  <a:lnTo>
                    <a:pt x="4405" y="3716"/>
                  </a:lnTo>
                  <a:lnTo>
                    <a:pt x="2905" y="2203"/>
                  </a:lnTo>
                  <a:lnTo>
                    <a:pt x="4405" y="703"/>
                  </a:lnTo>
                  <a:lnTo>
                    <a:pt x="3703" y="1"/>
                  </a:lnTo>
                  <a:lnTo>
                    <a:pt x="2203" y="1501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2" name="Google Shape;242;p18"/>
          <p:cNvSpPr/>
          <p:nvPr/>
        </p:nvSpPr>
        <p:spPr>
          <a:xfrm>
            <a:off x="219751" y="259145"/>
            <a:ext cx="111048" cy="111048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8"/>
          <p:cNvSpPr/>
          <p:nvPr/>
        </p:nvSpPr>
        <p:spPr>
          <a:xfrm>
            <a:off x="467256" y="262183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4" name="Google Shape;244;p18"/>
          <p:cNvCxnSpPr/>
          <p:nvPr/>
        </p:nvCxnSpPr>
        <p:spPr>
          <a:xfrm>
            <a:off x="-11400" y="1527933"/>
            <a:ext cx="122148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1_1_3">
    <p:spTree>
      <p:nvGrpSpPr>
        <p:cNvPr id="1753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4" name="Google Shape;1754;p52"/>
          <p:cNvGrpSpPr/>
          <p:nvPr/>
        </p:nvGrpSpPr>
        <p:grpSpPr>
          <a:xfrm>
            <a:off x="3510980" y="3178225"/>
            <a:ext cx="1829585" cy="1829585"/>
            <a:chOff x="2633235" y="2383669"/>
            <a:chExt cx="1372189" cy="1372189"/>
          </a:xfrm>
        </p:grpSpPr>
        <p:sp>
          <p:nvSpPr>
            <p:cNvPr id="1755" name="Google Shape;1755;p52"/>
            <p:cNvSpPr/>
            <p:nvPr/>
          </p:nvSpPr>
          <p:spPr>
            <a:xfrm>
              <a:off x="2633235" y="2383669"/>
              <a:ext cx="1372189" cy="1372189"/>
            </a:xfrm>
            <a:custGeom>
              <a:rect b="b" l="l" r="r" t="t"/>
              <a:pathLst>
                <a:path extrusionOk="0" h="42804" w="42804">
                  <a:moveTo>
                    <a:pt x="21396" y="179"/>
                  </a:moveTo>
                  <a:cubicBezTo>
                    <a:pt x="33100" y="179"/>
                    <a:pt x="42613" y="9704"/>
                    <a:pt x="42613" y="21396"/>
                  </a:cubicBezTo>
                  <a:cubicBezTo>
                    <a:pt x="42613" y="33100"/>
                    <a:pt x="33100" y="42613"/>
                    <a:pt x="21396" y="42613"/>
                  </a:cubicBezTo>
                  <a:cubicBezTo>
                    <a:pt x="9704" y="42613"/>
                    <a:pt x="191" y="33100"/>
                    <a:pt x="191" y="21396"/>
                  </a:cubicBezTo>
                  <a:cubicBezTo>
                    <a:pt x="191" y="9704"/>
                    <a:pt x="9704" y="179"/>
                    <a:pt x="21396" y="179"/>
                  </a:cubicBezTo>
                  <a:close/>
                  <a:moveTo>
                    <a:pt x="21396" y="0"/>
                  </a:moveTo>
                  <a:cubicBezTo>
                    <a:pt x="9597" y="0"/>
                    <a:pt x="0" y="9597"/>
                    <a:pt x="0" y="21396"/>
                  </a:cubicBezTo>
                  <a:cubicBezTo>
                    <a:pt x="0" y="33195"/>
                    <a:pt x="9597" y="42803"/>
                    <a:pt x="21396" y="42803"/>
                  </a:cubicBezTo>
                  <a:cubicBezTo>
                    <a:pt x="33207" y="42803"/>
                    <a:pt x="42803" y="33195"/>
                    <a:pt x="42803" y="21396"/>
                  </a:cubicBezTo>
                  <a:cubicBezTo>
                    <a:pt x="42803" y="9597"/>
                    <a:pt x="33207" y="0"/>
                    <a:pt x="21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674076" y="2424126"/>
              <a:ext cx="1290507" cy="1290891"/>
            </a:xfrm>
            <a:custGeom>
              <a:rect b="b" l="l" r="r" t="t"/>
              <a:pathLst>
                <a:path extrusionOk="0" h="40268" w="40256">
                  <a:moveTo>
                    <a:pt x="20122" y="191"/>
                  </a:moveTo>
                  <a:cubicBezTo>
                    <a:pt x="31123" y="191"/>
                    <a:pt x="40077" y="9144"/>
                    <a:pt x="40077" y="20134"/>
                  </a:cubicBezTo>
                  <a:cubicBezTo>
                    <a:pt x="40077" y="31135"/>
                    <a:pt x="31123" y="40089"/>
                    <a:pt x="20122" y="40089"/>
                  </a:cubicBezTo>
                  <a:cubicBezTo>
                    <a:pt x="9132" y="40089"/>
                    <a:pt x="179" y="31135"/>
                    <a:pt x="179" y="20134"/>
                  </a:cubicBezTo>
                  <a:cubicBezTo>
                    <a:pt x="179" y="9144"/>
                    <a:pt x="9132" y="191"/>
                    <a:pt x="20122" y="191"/>
                  </a:cubicBezTo>
                  <a:close/>
                  <a:moveTo>
                    <a:pt x="20122" y="0"/>
                  </a:moveTo>
                  <a:cubicBezTo>
                    <a:pt x="9025" y="0"/>
                    <a:pt x="0" y="9037"/>
                    <a:pt x="0" y="20134"/>
                  </a:cubicBezTo>
                  <a:cubicBezTo>
                    <a:pt x="0" y="31242"/>
                    <a:pt x="9025" y="40267"/>
                    <a:pt x="20122" y="40267"/>
                  </a:cubicBezTo>
                  <a:cubicBezTo>
                    <a:pt x="31230" y="40267"/>
                    <a:pt x="40255" y="31242"/>
                    <a:pt x="40255" y="20134"/>
                  </a:cubicBezTo>
                  <a:cubicBezTo>
                    <a:pt x="40255" y="9037"/>
                    <a:pt x="31230" y="0"/>
                    <a:pt x="20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2666799" y="2464935"/>
              <a:ext cx="1257327" cy="1209626"/>
            </a:xfrm>
            <a:custGeom>
              <a:rect b="b" l="l" r="r" t="t"/>
              <a:pathLst>
                <a:path extrusionOk="0" h="37733" w="39221">
                  <a:moveTo>
                    <a:pt x="20349" y="180"/>
                  </a:moveTo>
                  <a:cubicBezTo>
                    <a:pt x="30671" y="192"/>
                    <a:pt x="39030" y="8550"/>
                    <a:pt x="39042" y="18861"/>
                  </a:cubicBezTo>
                  <a:cubicBezTo>
                    <a:pt x="39030" y="26421"/>
                    <a:pt x="34481" y="33232"/>
                    <a:pt x="27504" y="36125"/>
                  </a:cubicBezTo>
                  <a:cubicBezTo>
                    <a:pt x="25196" y="37082"/>
                    <a:pt x="22772" y="37547"/>
                    <a:pt x="20367" y="37547"/>
                  </a:cubicBezTo>
                  <a:cubicBezTo>
                    <a:pt x="15504" y="37547"/>
                    <a:pt x="10722" y="35646"/>
                    <a:pt x="7145" y="32077"/>
                  </a:cubicBezTo>
                  <a:cubicBezTo>
                    <a:pt x="1799" y="26731"/>
                    <a:pt x="203" y="18694"/>
                    <a:pt x="3097" y="11717"/>
                  </a:cubicBezTo>
                  <a:cubicBezTo>
                    <a:pt x="5990" y="4740"/>
                    <a:pt x="12800" y="180"/>
                    <a:pt x="20349" y="180"/>
                  </a:cubicBezTo>
                  <a:close/>
                  <a:moveTo>
                    <a:pt x="20355" y="0"/>
                  </a:moveTo>
                  <a:cubicBezTo>
                    <a:pt x="15446" y="0"/>
                    <a:pt x="10620" y="1919"/>
                    <a:pt x="7014" y="5526"/>
                  </a:cubicBezTo>
                  <a:cubicBezTo>
                    <a:pt x="1620" y="10919"/>
                    <a:pt x="1" y="19039"/>
                    <a:pt x="2930" y="26088"/>
                  </a:cubicBezTo>
                  <a:cubicBezTo>
                    <a:pt x="5847" y="33136"/>
                    <a:pt x="12729" y="37732"/>
                    <a:pt x="20349" y="37732"/>
                  </a:cubicBezTo>
                  <a:cubicBezTo>
                    <a:pt x="30767" y="37720"/>
                    <a:pt x="39208" y="29279"/>
                    <a:pt x="39220" y="18861"/>
                  </a:cubicBezTo>
                  <a:cubicBezTo>
                    <a:pt x="39220" y="11241"/>
                    <a:pt x="34624" y="4359"/>
                    <a:pt x="27576" y="1442"/>
                  </a:cubicBezTo>
                  <a:cubicBezTo>
                    <a:pt x="25240" y="472"/>
                    <a:pt x="22787" y="0"/>
                    <a:pt x="20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710718" y="2505584"/>
              <a:ext cx="1172567" cy="1128135"/>
            </a:xfrm>
            <a:custGeom>
              <a:rect b="b" l="l" r="r" t="t"/>
              <a:pathLst>
                <a:path extrusionOk="0" h="35191" w="36577">
                  <a:moveTo>
                    <a:pt x="18979" y="186"/>
                  </a:moveTo>
                  <a:cubicBezTo>
                    <a:pt x="28599" y="198"/>
                    <a:pt x="36386" y="7985"/>
                    <a:pt x="36398" y="17593"/>
                  </a:cubicBezTo>
                  <a:cubicBezTo>
                    <a:pt x="36398" y="24641"/>
                    <a:pt x="32159" y="30987"/>
                    <a:pt x="25646" y="33678"/>
                  </a:cubicBezTo>
                  <a:cubicBezTo>
                    <a:pt x="23491" y="34574"/>
                    <a:pt x="21228" y="35010"/>
                    <a:pt x="18983" y="35010"/>
                  </a:cubicBezTo>
                  <a:cubicBezTo>
                    <a:pt x="14455" y="35010"/>
                    <a:pt x="10003" y="33239"/>
                    <a:pt x="6668" y="29904"/>
                  </a:cubicBezTo>
                  <a:cubicBezTo>
                    <a:pt x="1691" y="24927"/>
                    <a:pt x="203" y="17438"/>
                    <a:pt x="2893" y="10937"/>
                  </a:cubicBezTo>
                  <a:cubicBezTo>
                    <a:pt x="5596" y="4425"/>
                    <a:pt x="11942" y="186"/>
                    <a:pt x="18979" y="186"/>
                  </a:cubicBezTo>
                  <a:close/>
                  <a:moveTo>
                    <a:pt x="18991" y="0"/>
                  </a:moveTo>
                  <a:cubicBezTo>
                    <a:pt x="14410" y="0"/>
                    <a:pt x="9906" y="1790"/>
                    <a:pt x="6537" y="5151"/>
                  </a:cubicBezTo>
                  <a:cubicBezTo>
                    <a:pt x="1512" y="10187"/>
                    <a:pt x="0" y="17760"/>
                    <a:pt x="2727" y="24332"/>
                  </a:cubicBezTo>
                  <a:cubicBezTo>
                    <a:pt x="5453" y="30904"/>
                    <a:pt x="11871" y="35190"/>
                    <a:pt x="18979" y="35190"/>
                  </a:cubicBezTo>
                  <a:cubicBezTo>
                    <a:pt x="28694" y="35178"/>
                    <a:pt x="36564" y="27308"/>
                    <a:pt x="36576" y="17593"/>
                  </a:cubicBezTo>
                  <a:cubicBezTo>
                    <a:pt x="36576" y="10485"/>
                    <a:pt x="32290" y="4067"/>
                    <a:pt x="25718" y="1341"/>
                  </a:cubicBezTo>
                  <a:cubicBezTo>
                    <a:pt x="23542" y="438"/>
                    <a:pt x="21257" y="0"/>
                    <a:pt x="189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2754605" y="2546136"/>
              <a:ext cx="1088224" cy="1047126"/>
            </a:xfrm>
            <a:custGeom>
              <a:rect b="b" l="l" r="r" t="t"/>
              <a:pathLst>
                <a:path extrusionOk="0" h="32664" w="33946">
                  <a:moveTo>
                    <a:pt x="17610" y="183"/>
                  </a:moveTo>
                  <a:cubicBezTo>
                    <a:pt x="26528" y="195"/>
                    <a:pt x="33755" y="7422"/>
                    <a:pt x="33767" y="16328"/>
                  </a:cubicBezTo>
                  <a:cubicBezTo>
                    <a:pt x="33755" y="22864"/>
                    <a:pt x="29826" y="28746"/>
                    <a:pt x="23789" y="31246"/>
                  </a:cubicBezTo>
                  <a:cubicBezTo>
                    <a:pt x="21794" y="32074"/>
                    <a:pt x="19697" y="32477"/>
                    <a:pt x="17617" y="32477"/>
                  </a:cubicBezTo>
                  <a:cubicBezTo>
                    <a:pt x="13415" y="32477"/>
                    <a:pt x="9281" y="30836"/>
                    <a:pt x="6192" y="27746"/>
                  </a:cubicBezTo>
                  <a:cubicBezTo>
                    <a:pt x="1584" y="23126"/>
                    <a:pt x="203" y="16185"/>
                    <a:pt x="2703" y="10149"/>
                  </a:cubicBezTo>
                  <a:cubicBezTo>
                    <a:pt x="5192" y="4124"/>
                    <a:pt x="11085" y="183"/>
                    <a:pt x="17610" y="183"/>
                  </a:cubicBezTo>
                  <a:close/>
                  <a:moveTo>
                    <a:pt x="17621" y="1"/>
                  </a:moveTo>
                  <a:cubicBezTo>
                    <a:pt x="13372" y="1"/>
                    <a:pt x="9195" y="1660"/>
                    <a:pt x="6073" y="4791"/>
                  </a:cubicBezTo>
                  <a:cubicBezTo>
                    <a:pt x="1405" y="9458"/>
                    <a:pt x="0" y="16483"/>
                    <a:pt x="2525" y="22579"/>
                  </a:cubicBezTo>
                  <a:cubicBezTo>
                    <a:pt x="5061" y="28687"/>
                    <a:pt x="11014" y="32663"/>
                    <a:pt x="17610" y="32663"/>
                  </a:cubicBezTo>
                  <a:cubicBezTo>
                    <a:pt x="26623" y="32651"/>
                    <a:pt x="33933" y="25341"/>
                    <a:pt x="33945" y="16328"/>
                  </a:cubicBezTo>
                  <a:cubicBezTo>
                    <a:pt x="33945" y="9732"/>
                    <a:pt x="29968" y="3779"/>
                    <a:pt x="23861" y="1243"/>
                  </a:cubicBezTo>
                  <a:cubicBezTo>
                    <a:pt x="21843" y="407"/>
                    <a:pt x="19723" y="1"/>
                    <a:pt x="17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2798492" y="2586914"/>
              <a:ext cx="1003496" cy="965508"/>
            </a:xfrm>
            <a:custGeom>
              <a:rect b="b" l="l" r="r" t="t"/>
              <a:pathLst>
                <a:path extrusionOk="0" h="30118" w="31303">
                  <a:moveTo>
                    <a:pt x="16241" y="185"/>
                  </a:moveTo>
                  <a:cubicBezTo>
                    <a:pt x="24456" y="197"/>
                    <a:pt x="31112" y="6852"/>
                    <a:pt x="31124" y="15056"/>
                  </a:cubicBezTo>
                  <a:cubicBezTo>
                    <a:pt x="31124" y="21080"/>
                    <a:pt x="27504" y="26510"/>
                    <a:pt x="21944" y="28808"/>
                  </a:cubicBezTo>
                  <a:cubicBezTo>
                    <a:pt x="20105" y="29568"/>
                    <a:pt x="18173" y="29937"/>
                    <a:pt x="16257" y="29937"/>
                  </a:cubicBezTo>
                  <a:cubicBezTo>
                    <a:pt x="12382" y="29937"/>
                    <a:pt x="8572" y="28425"/>
                    <a:pt x="5728" y="25581"/>
                  </a:cubicBezTo>
                  <a:cubicBezTo>
                    <a:pt x="1477" y="21330"/>
                    <a:pt x="203" y="14925"/>
                    <a:pt x="2501" y="9365"/>
                  </a:cubicBezTo>
                  <a:cubicBezTo>
                    <a:pt x="4799" y="3804"/>
                    <a:pt x="10228" y="185"/>
                    <a:pt x="16241" y="185"/>
                  </a:cubicBezTo>
                  <a:close/>
                  <a:moveTo>
                    <a:pt x="16247" y="0"/>
                  </a:moveTo>
                  <a:cubicBezTo>
                    <a:pt x="12329" y="0"/>
                    <a:pt x="8478" y="1530"/>
                    <a:pt x="5597" y="4412"/>
                  </a:cubicBezTo>
                  <a:cubicBezTo>
                    <a:pt x="1287" y="8722"/>
                    <a:pt x="1" y="15199"/>
                    <a:pt x="2334" y="20818"/>
                  </a:cubicBezTo>
                  <a:cubicBezTo>
                    <a:pt x="4668" y="26450"/>
                    <a:pt x="10157" y="30117"/>
                    <a:pt x="16241" y="30117"/>
                  </a:cubicBezTo>
                  <a:cubicBezTo>
                    <a:pt x="24563" y="30117"/>
                    <a:pt x="31302" y="23378"/>
                    <a:pt x="31302" y="15056"/>
                  </a:cubicBezTo>
                  <a:cubicBezTo>
                    <a:pt x="31302" y="8972"/>
                    <a:pt x="27635" y="3471"/>
                    <a:pt x="22015" y="1149"/>
                  </a:cubicBezTo>
                  <a:cubicBezTo>
                    <a:pt x="20149" y="376"/>
                    <a:pt x="18190" y="0"/>
                    <a:pt x="16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842378" y="2627530"/>
              <a:ext cx="919153" cy="884434"/>
            </a:xfrm>
            <a:custGeom>
              <a:rect b="b" l="l" r="r" t="t"/>
              <a:pathLst>
                <a:path extrusionOk="0" h="27589" w="28672">
                  <a:moveTo>
                    <a:pt x="14872" y="180"/>
                  </a:moveTo>
                  <a:cubicBezTo>
                    <a:pt x="22397" y="192"/>
                    <a:pt x="28481" y="6276"/>
                    <a:pt x="28493" y="13789"/>
                  </a:cubicBezTo>
                  <a:cubicBezTo>
                    <a:pt x="28493" y="19301"/>
                    <a:pt x="25171" y="24266"/>
                    <a:pt x="20087" y="26374"/>
                  </a:cubicBezTo>
                  <a:cubicBezTo>
                    <a:pt x="18404" y="27071"/>
                    <a:pt x="16637" y="27410"/>
                    <a:pt x="14884" y="27410"/>
                  </a:cubicBezTo>
                  <a:cubicBezTo>
                    <a:pt x="11340" y="27410"/>
                    <a:pt x="7856" y="26026"/>
                    <a:pt x="5252" y="23421"/>
                  </a:cubicBezTo>
                  <a:cubicBezTo>
                    <a:pt x="1358" y="19528"/>
                    <a:pt x="191" y="13670"/>
                    <a:pt x="2299" y="8586"/>
                  </a:cubicBezTo>
                  <a:cubicBezTo>
                    <a:pt x="4406" y="3502"/>
                    <a:pt x="9371" y="180"/>
                    <a:pt x="14872" y="180"/>
                  </a:cubicBezTo>
                  <a:close/>
                  <a:moveTo>
                    <a:pt x="14884" y="1"/>
                  </a:moveTo>
                  <a:cubicBezTo>
                    <a:pt x="11294" y="1"/>
                    <a:pt x="7765" y="1401"/>
                    <a:pt x="5121" y="4038"/>
                  </a:cubicBezTo>
                  <a:cubicBezTo>
                    <a:pt x="1180" y="7991"/>
                    <a:pt x="1" y="13920"/>
                    <a:pt x="2132" y="19075"/>
                  </a:cubicBezTo>
                  <a:cubicBezTo>
                    <a:pt x="4263" y="24231"/>
                    <a:pt x="9300" y="27588"/>
                    <a:pt x="14872" y="27588"/>
                  </a:cubicBezTo>
                  <a:cubicBezTo>
                    <a:pt x="22492" y="27576"/>
                    <a:pt x="28659" y="21409"/>
                    <a:pt x="28671" y="13789"/>
                  </a:cubicBezTo>
                  <a:cubicBezTo>
                    <a:pt x="28671" y="8217"/>
                    <a:pt x="25314" y="3180"/>
                    <a:pt x="20158" y="1049"/>
                  </a:cubicBezTo>
                  <a:cubicBezTo>
                    <a:pt x="18452" y="344"/>
                    <a:pt x="16660" y="1"/>
                    <a:pt x="148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886297" y="2668179"/>
              <a:ext cx="834777" cy="802944"/>
            </a:xfrm>
            <a:custGeom>
              <a:rect b="b" l="l" r="r" t="t"/>
              <a:pathLst>
                <a:path extrusionOk="0" h="25047" w="26040">
                  <a:moveTo>
                    <a:pt x="13502" y="186"/>
                  </a:moveTo>
                  <a:cubicBezTo>
                    <a:pt x="20324" y="186"/>
                    <a:pt x="25849" y="5710"/>
                    <a:pt x="25849" y="12521"/>
                  </a:cubicBezTo>
                  <a:cubicBezTo>
                    <a:pt x="25849" y="17521"/>
                    <a:pt x="22848" y="22022"/>
                    <a:pt x="18229" y="23927"/>
                  </a:cubicBezTo>
                  <a:cubicBezTo>
                    <a:pt x="16702" y="24562"/>
                    <a:pt x="15099" y="24870"/>
                    <a:pt x="13509" y="24870"/>
                  </a:cubicBezTo>
                  <a:cubicBezTo>
                    <a:pt x="10299" y="24870"/>
                    <a:pt x="7143" y="23613"/>
                    <a:pt x="4786" y="21248"/>
                  </a:cubicBezTo>
                  <a:cubicBezTo>
                    <a:pt x="1250" y="17724"/>
                    <a:pt x="191" y="12414"/>
                    <a:pt x="2107" y="7806"/>
                  </a:cubicBezTo>
                  <a:cubicBezTo>
                    <a:pt x="4012" y="3186"/>
                    <a:pt x="8513" y="186"/>
                    <a:pt x="13502" y="186"/>
                  </a:cubicBezTo>
                  <a:close/>
                  <a:moveTo>
                    <a:pt x="13520" y="1"/>
                  </a:moveTo>
                  <a:cubicBezTo>
                    <a:pt x="10260" y="1"/>
                    <a:pt x="7055" y="1271"/>
                    <a:pt x="4655" y="3663"/>
                  </a:cubicBezTo>
                  <a:cubicBezTo>
                    <a:pt x="1072" y="7246"/>
                    <a:pt x="0" y="12640"/>
                    <a:pt x="1929" y="17319"/>
                  </a:cubicBezTo>
                  <a:cubicBezTo>
                    <a:pt x="3870" y="21998"/>
                    <a:pt x="8442" y="25046"/>
                    <a:pt x="13502" y="25046"/>
                  </a:cubicBezTo>
                  <a:cubicBezTo>
                    <a:pt x="20419" y="25046"/>
                    <a:pt x="26027" y="19438"/>
                    <a:pt x="26039" y="12521"/>
                  </a:cubicBezTo>
                  <a:cubicBezTo>
                    <a:pt x="26039" y="7461"/>
                    <a:pt x="22979" y="2889"/>
                    <a:pt x="18300" y="948"/>
                  </a:cubicBezTo>
                  <a:cubicBezTo>
                    <a:pt x="16753" y="310"/>
                    <a:pt x="15130" y="1"/>
                    <a:pt x="13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52"/>
            <p:cNvSpPr/>
            <p:nvPr/>
          </p:nvSpPr>
          <p:spPr>
            <a:xfrm>
              <a:off x="2930184" y="2708700"/>
              <a:ext cx="750049" cy="721967"/>
            </a:xfrm>
            <a:custGeom>
              <a:rect b="b" l="l" r="r" t="t"/>
              <a:pathLst>
                <a:path extrusionOk="0" h="22521" w="23397">
                  <a:moveTo>
                    <a:pt x="12133" y="184"/>
                  </a:moveTo>
                  <a:cubicBezTo>
                    <a:pt x="18253" y="196"/>
                    <a:pt x="23206" y="5149"/>
                    <a:pt x="23217" y="11257"/>
                  </a:cubicBezTo>
                  <a:cubicBezTo>
                    <a:pt x="23217" y="15746"/>
                    <a:pt x="20515" y="19782"/>
                    <a:pt x="16371" y="21496"/>
                  </a:cubicBezTo>
                  <a:cubicBezTo>
                    <a:pt x="15005" y="22063"/>
                    <a:pt x="13570" y="22339"/>
                    <a:pt x="12146" y="22339"/>
                  </a:cubicBezTo>
                  <a:cubicBezTo>
                    <a:pt x="9264" y="22339"/>
                    <a:pt x="6430" y="21211"/>
                    <a:pt x="4310" y="19091"/>
                  </a:cubicBezTo>
                  <a:cubicBezTo>
                    <a:pt x="1143" y="15924"/>
                    <a:pt x="191" y="11162"/>
                    <a:pt x="1905" y="7018"/>
                  </a:cubicBezTo>
                  <a:cubicBezTo>
                    <a:pt x="3620" y="2887"/>
                    <a:pt x="7656" y="184"/>
                    <a:pt x="12133" y="184"/>
                  </a:cubicBezTo>
                  <a:close/>
                  <a:moveTo>
                    <a:pt x="12134" y="1"/>
                  </a:moveTo>
                  <a:cubicBezTo>
                    <a:pt x="9206" y="1"/>
                    <a:pt x="6328" y="1147"/>
                    <a:pt x="4179" y="3304"/>
                  </a:cubicBezTo>
                  <a:cubicBezTo>
                    <a:pt x="953" y="6518"/>
                    <a:pt x="0" y="11364"/>
                    <a:pt x="1739" y="15567"/>
                  </a:cubicBezTo>
                  <a:cubicBezTo>
                    <a:pt x="3477" y="19782"/>
                    <a:pt x="7585" y="22520"/>
                    <a:pt x="12133" y="22520"/>
                  </a:cubicBezTo>
                  <a:cubicBezTo>
                    <a:pt x="18348" y="22508"/>
                    <a:pt x="23384" y="17472"/>
                    <a:pt x="23396" y="11257"/>
                  </a:cubicBezTo>
                  <a:cubicBezTo>
                    <a:pt x="23396" y="6709"/>
                    <a:pt x="20658" y="2601"/>
                    <a:pt x="16443" y="863"/>
                  </a:cubicBezTo>
                  <a:cubicBezTo>
                    <a:pt x="15049" y="282"/>
                    <a:pt x="13585" y="1"/>
                    <a:pt x="12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52"/>
            <p:cNvSpPr/>
            <p:nvPr/>
          </p:nvSpPr>
          <p:spPr>
            <a:xfrm>
              <a:off x="2973686" y="2749349"/>
              <a:ext cx="666059" cy="640861"/>
            </a:xfrm>
            <a:custGeom>
              <a:rect b="b" l="l" r="r" t="t"/>
              <a:pathLst>
                <a:path extrusionOk="0" h="19991" w="20777">
                  <a:moveTo>
                    <a:pt x="10776" y="190"/>
                  </a:moveTo>
                  <a:cubicBezTo>
                    <a:pt x="16193" y="190"/>
                    <a:pt x="20587" y="4583"/>
                    <a:pt x="20587" y="9989"/>
                  </a:cubicBezTo>
                  <a:cubicBezTo>
                    <a:pt x="20587" y="13966"/>
                    <a:pt x="18205" y="17537"/>
                    <a:pt x="14538" y="19050"/>
                  </a:cubicBezTo>
                  <a:cubicBezTo>
                    <a:pt x="13323" y="19554"/>
                    <a:pt x="12049" y="19799"/>
                    <a:pt x="10785" y="19799"/>
                  </a:cubicBezTo>
                  <a:cubicBezTo>
                    <a:pt x="8233" y="19799"/>
                    <a:pt x="5725" y="18801"/>
                    <a:pt x="3846" y="16930"/>
                  </a:cubicBezTo>
                  <a:cubicBezTo>
                    <a:pt x="1036" y="14120"/>
                    <a:pt x="203" y="9906"/>
                    <a:pt x="1715" y="6238"/>
                  </a:cubicBezTo>
                  <a:cubicBezTo>
                    <a:pt x="3239" y="2571"/>
                    <a:pt x="6811" y="190"/>
                    <a:pt x="10776" y="190"/>
                  </a:cubicBezTo>
                  <a:close/>
                  <a:moveTo>
                    <a:pt x="10786" y="0"/>
                  </a:moveTo>
                  <a:cubicBezTo>
                    <a:pt x="8183" y="0"/>
                    <a:pt x="5627" y="1017"/>
                    <a:pt x="3715" y="2928"/>
                  </a:cubicBezTo>
                  <a:cubicBezTo>
                    <a:pt x="858" y="5786"/>
                    <a:pt x="1" y="10084"/>
                    <a:pt x="1548" y="13823"/>
                  </a:cubicBezTo>
                  <a:cubicBezTo>
                    <a:pt x="3096" y="17549"/>
                    <a:pt x="6740" y="19990"/>
                    <a:pt x="10776" y="19990"/>
                  </a:cubicBezTo>
                  <a:cubicBezTo>
                    <a:pt x="16300" y="19978"/>
                    <a:pt x="20765" y="15513"/>
                    <a:pt x="20777" y="9989"/>
                  </a:cubicBezTo>
                  <a:cubicBezTo>
                    <a:pt x="20777" y="5953"/>
                    <a:pt x="18336" y="2309"/>
                    <a:pt x="14610" y="762"/>
                  </a:cubicBezTo>
                  <a:cubicBezTo>
                    <a:pt x="13372" y="249"/>
                    <a:pt x="12073" y="0"/>
                    <a:pt x="107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3017572" y="2789998"/>
              <a:ext cx="581363" cy="559371"/>
            </a:xfrm>
            <a:custGeom>
              <a:rect b="b" l="l" r="r" t="t"/>
              <a:pathLst>
                <a:path extrusionOk="0" h="17449" w="18135">
                  <a:moveTo>
                    <a:pt x="9407" y="184"/>
                  </a:moveTo>
                  <a:cubicBezTo>
                    <a:pt x="14122" y="196"/>
                    <a:pt x="17944" y="4006"/>
                    <a:pt x="17955" y="8721"/>
                  </a:cubicBezTo>
                  <a:cubicBezTo>
                    <a:pt x="17955" y="12186"/>
                    <a:pt x="15872" y="15293"/>
                    <a:pt x="12681" y="16615"/>
                  </a:cubicBezTo>
                  <a:cubicBezTo>
                    <a:pt x="11624" y="17053"/>
                    <a:pt x="10513" y="17266"/>
                    <a:pt x="9412" y="17266"/>
                  </a:cubicBezTo>
                  <a:cubicBezTo>
                    <a:pt x="7188" y="17266"/>
                    <a:pt x="5002" y="16397"/>
                    <a:pt x="3370" y="14757"/>
                  </a:cubicBezTo>
                  <a:cubicBezTo>
                    <a:pt x="930" y="12317"/>
                    <a:pt x="203" y="8649"/>
                    <a:pt x="1525" y="5459"/>
                  </a:cubicBezTo>
                  <a:cubicBezTo>
                    <a:pt x="2846" y="2268"/>
                    <a:pt x="5954" y="184"/>
                    <a:pt x="9407" y="184"/>
                  </a:cubicBezTo>
                  <a:close/>
                  <a:moveTo>
                    <a:pt x="9422" y="0"/>
                  </a:moveTo>
                  <a:cubicBezTo>
                    <a:pt x="7149" y="0"/>
                    <a:pt x="4914" y="887"/>
                    <a:pt x="3239" y="2553"/>
                  </a:cubicBezTo>
                  <a:cubicBezTo>
                    <a:pt x="751" y="5054"/>
                    <a:pt x="1" y="8804"/>
                    <a:pt x="1358" y="12067"/>
                  </a:cubicBezTo>
                  <a:cubicBezTo>
                    <a:pt x="2704" y="15329"/>
                    <a:pt x="5883" y="17448"/>
                    <a:pt x="9407" y="17448"/>
                  </a:cubicBezTo>
                  <a:cubicBezTo>
                    <a:pt x="14229" y="17448"/>
                    <a:pt x="18134" y="13543"/>
                    <a:pt x="18134" y="8721"/>
                  </a:cubicBezTo>
                  <a:cubicBezTo>
                    <a:pt x="18134" y="5197"/>
                    <a:pt x="16015" y="2018"/>
                    <a:pt x="12752" y="660"/>
                  </a:cubicBezTo>
                  <a:cubicBezTo>
                    <a:pt x="11675" y="216"/>
                    <a:pt x="10544" y="0"/>
                    <a:pt x="94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52"/>
            <p:cNvSpPr/>
            <p:nvPr/>
          </p:nvSpPr>
          <p:spPr>
            <a:xfrm>
              <a:off x="3061491" y="2830679"/>
              <a:ext cx="496955" cy="478234"/>
            </a:xfrm>
            <a:custGeom>
              <a:rect b="b" l="l" r="r" t="t"/>
              <a:pathLst>
                <a:path extrusionOk="0" h="14918" w="15502">
                  <a:moveTo>
                    <a:pt x="8037" y="189"/>
                  </a:moveTo>
                  <a:cubicBezTo>
                    <a:pt x="12061" y="189"/>
                    <a:pt x="15311" y="3439"/>
                    <a:pt x="15311" y="7452"/>
                  </a:cubicBezTo>
                  <a:cubicBezTo>
                    <a:pt x="15311" y="10393"/>
                    <a:pt x="13537" y="13048"/>
                    <a:pt x="10823" y="14179"/>
                  </a:cubicBezTo>
                  <a:cubicBezTo>
                    <a:pt x="9926" y="14549"/>
                    <a:pt x="8983" y="14729"/>
                    <a:pt x="8047" y="14729"/>
                  </a:cubicBezTo>
                  <a:cubicBezTo>
                    <a:pt x="6153" y="14729"/>
                    <a:pt x="4288" y="13990"/>
                    <a:pt x="2893" y="12595"/>
                  </a:cubicBezTo>
                  <a:cubicBezTo>
                    <a:pt x="822" y="10524"/>
                    <a:pt x="202" y="7392"/>
                    <a:pt x="1322" y="4678"/>
                  </a:cubicBezTo>
                  <a:cubicBezTo>
                    <a:pt x="2453" y="1951"/>
                    <a:pt x="5096" y="189"/>
                    <a:pt x="8037" y="189"/>
                  </a:cubicBezTo>
                  <a:close/>
                  <a:moveTo>
                    <a:pt x="8038" y="0"/>
                  </a:moveTo>
                  <a:cubicBezTo>
                    <a:pt x="6101" y="0"/>
                    <a:pt x="4198" y="757"/>
                    <a:pt x="2774" y="2189"/>
                  </a:cubicBezTo>
                  <a:cubicBezTo>
                    <a:pt x="631" y="4321"/>
                    <a:pt x="0" y="7523"/>
                    <a:pt x="1155" y="10309"/>
                  </a:cubicBezTo>
                  <a:cubicBezTo>
                    <a:pt x="2310" y="13095"/>
                    <a:pt x="5024" y="14917"/>
                    <a:pt x="8037" y="14917"/>
                  </a:cubicBezTo>
                  <a:cubicBezTo>
                    <a:pt x="12156" y="14905"/>
                    <a:pt x="15490" y="11571"/>
                    <a:pt x="15502" y="7452"/>
                  </a:cubicBezTo>
                  <a:cubicBezTo>
                    <a:pt x="15502" y="4440"/>
                    <a:pt x="13680" y="1725"/>
                    <a:pt x="10894" y="570"/>
                  </a:cubicBezTo>
                  <a:cubicBezTo>
                    <a:pt x="9970" y="187"/>
                    <a:pt x="9000" y="0"/>
                    <a:pt x="80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52"/>
            <p:cNvSpPr/>
            <p:nvPr/>
          </p:nvSpPr>
          <p:spPr>
            <a:xfrm>
              <a:off x="3105378" y="2871328"/>
              <a:ext cx="412227" cy="396744"/>
            </a:xfrm>
            <a:custGeom>
              <a:rect b="b" l="l" r="r" t="t"/>
              <a:pathLst>
                <a:path extrusionOk="0" h="12376" w="12859">
                  <a:moveTo>
                    <a:pt x="6668" y="183"/>
                  </a:moveTo>
                  <a:cubicBezTo>
                    <a:pt x="9990" y="183"/>
                    <a:pt x="12680" y="2874"/>
                    <a:pt x="12680" y="6184"/>
                  </a:cubicBezTo>
                  <a:cubicBezTo>
                    <a:pt x="12680" y="8613"/>
                    <a:pt x="11216" y="10803"/>
                    <a:pt x="8966" y="11732"/>
                  </a:cubicBezTo>
                  <a:cubicBezTo>
                    <a:pt x="8224" y="12040"/>
                    <a:pt x="7444" y="12189"/>
                    <a:pt x="6671" y="12189"/>
                  </a:cubicBezTo>
                  <a:cubicBezTo>
                    <a:pt x="5110" y="12189"/>
                    <a:pt x="3575" y="11581"/>
                    <a:pt x="2429" y="10434"/>
                  </a:cubicBezTo>
                  <a:cubicBezTo>
                    <a:pt x="715" y="8720"/>
                    <a:pt x="191" y="6136"/>
                    <a:pt x="1119" y="3886"/>
                  </a:cubicBezTo>
                  <a:cubicBezTo>
                    <a:pt x="2060" y="1648"/>
                    <a:pt x="4239" y="183"/>
                    <a:pt x="6668" y="183"/>
                  </a:cubicBezTo>
                  <a:close/>
                  <a:moveTo>
                    <a:pt x="6675" y="0"/>
                  </a:moveTo>
                  <a:cubicBezTo>
                    <a:pt x="5066" y="0"/>
                    <a:pt x="3485" y="627"/>
                    <a:pt x="2298" y="1814"/>
                  </a:cubicBezTo>
                  <a:cubicBezTo>
                    <a:pt x="524" y="3576"/>
                    <a:pt x="0" y="6243"/>
                    <a:pt x="953" y="8553"/>
                  </a:cubicBezTo>
                  <a:cubicBezTo>
                    <a:pt x="1917" y="10863"/>
                    <a:pt x="4167" y="12375"/>
                    <a:pt x="6668" y="12375"/>
                  </a:cubicBezTo>
                  <a:cubicBezTo>
                    <a:pt x="10085" y="12375"/>
                    <a:pt x="12859" y="9601"/>
                    <a:pt x="12859" y="6184"/>
                  </a:cubicBezTo>
                  <a:cubicBezTo>
                    <a:pt x="12859" y="3684"/>
                    <a:pt x="11359" y="1433"/>
                    <a:pt x="9037" y="469"/>
                  </a:cubicBezTo>
                  <a:cubicBezTo>
                    <a:pt x="8273" y="154"/>
                    <a:pt x="7470" y="0"/>
                    <a:pt x="66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3149265" y="2912073"/>
              <a:ext cx="327884" cy="315542"/>
            </a:xfrm>
            <a:custGeom>
              <a:rect b="b" l="l" r="r" t="t"/>
              <a:pathLst>
                <a:path extrusionOk="0" h="9843" w="10228">
                  <a:moveTo>
                    <a:pt x="5299" y="174"/>
                  </a:moveTo>
                  <a:cubicBezTo>
                    <a:pt x="7918" y="186"/>
                    <a:pt x="10037" y="2305"/>
                    <a:pt x="10037" y="4913"/>
                  </a:cubicBezTo>
                  <a:cubicBezTo>
                    <a:pt x="10037" y="6830"/>
                    <a:pt x="8883" y="8556"/>
                    <a:pt x="7120" y="9294"/>
                  </a:cubicBezTo>
                  <a:cubicBezTo>
                    <a:pt x="6531" y="9540"/>
                    <a:pt x="5913" y="9659"/>
                    <a:pt x="5301" y="9659"/>
                  </a:cubicBezTo>
                  <a:cubicBezTo>
                    <a:pt x="4069" y="9659"/>
                    <a:pt x="2860" y="9177"/>
                    <a:pt x="1953" y="8270"/>
                  </a:cubicBezTo>
                  <a:cubicBezTo>
                    <a:pt x="596" y="6913"/>
                    <a:pt x="191" y="4877"/>
                    <a:pt x="929" y="3103"/>
                  </a:cubicBezTo>
                  <a:cubicBezTo>
                    <a:pt x="1655" y="1329"/>
                    <a:pt x="3394" y="174"/>
                    <a:pt x="5299" y="174"/>
                  </a:cubicBezTo>
                  <a:close/>
                  <a:moveTo>
                    <a:pt x="5299" y="0"/>
                  </a:moveTo>
                  <a:cubicBezTo>
                    <a:pt x="4017" y="0"/>
                    <a:pt x="2760" y="498"/>
                    <a:pt x="1822" y="1436"/>
                  </a:cubicBezTo>
                  <a:cubicBezTo>
                    <a:pt x="417" y="2841"/>
                    <a:pt x="0" y="4960"/>
                    <a:pt x="762" y="6806"/>
                  </a:cubicBezTo>
                  <a:cubicBezTo>
                    <a:pt x="1524" y="8640"/>
                    <a:pt x="3310" y="9842"/>
                    <a:pt x="5299" y="9842"/>
                  </a:cubicBezTo>
                  <a:cubicBezTo>
                    <a:pt x="8025" y="9830"/>
                    <a:pt x="10216" y="7639"/>
                    <a:pt x="10228" y="4913"/>
                  </a:cubicBezTo>
                  <a:cubicBezTo>
                    <a:pt x="10228" y="2925"/>
                    <a:pt x="9025" y="1139"/>
                    <a:pt x="7192" y="377"/>
                  </a:cubicBezTo>
                  <a:cubicBezTo>
                    <a:pt x="6579" y="123"/>
                    <a:pt x="5936" y="0"/>
                    <a:pt x="52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3162633" y="2952273"/>
              <a:ext cx="273675" cy="234501"/>
            </a:xfrm>
            <a:custGeom>
              <a:rect b="b" l="l" r="r" t="t"/>
              <a:pathLst>
                <a:path extrusionOk="0" h="7315" w="8537">
                  <a:moveTo>
                    <a:pt x="4882" y="194"/>
                  </a:moveTo>
                  <a:cubicBezTo>
                    <a:pt x="6799" y="194"/>
                    <a:pt x="8358" y="1754"/>
                    <a:pt x="8358" y="3659"/>
                  </a:cubicBezTo>
                  <a:cubicBezTo>
                    <a:pt x="8358" y="5752"/>
                    <a:pt x="6648" y="7138"/>
                    <a:pt x="4864" y="7138"/>
                  </a:cubicBezTo>
                  <a:cubicBezTo>
                    <a:pt x="4010" y="7138"/>
                    <a:pt x="3138" y="6821"/>
                    <a:pt x="2429" y="6112"/>
                  </a:cubicBezTo>
                  <a:cubicBezTo>
                    <a:pt x="250" y="3933"/>
                    <a:pt x="1798" y="194"/>
                    <a:pt x="4882" y="194"/>
                  </a:cubicBezTo>
                  <a:close/>
                  <a:moveTo>
                    <a:pt x="4857" y="0"/>
                  </a:moveTo>
                  <a:cubicBezTo>
                    <a:pt x="3960" y="0"/>
                    <a:pt x="3044" y="333"/>
                    <a:pt x="2298" y="1075"/>
                  </a:cubicBezTo>
                  <a:cubicBezTo>
                    <a:pt x="0" y="3385"/>
                    <a:pt x="1631" y="7314"/>
                    <a:pt x="4882" y="7314"/>
                  </a:cubicBezTo>
                  <a:cubicBezTo>
                    <a:pt x="6906" y="7314"/>
                    <a:pt x="8537" y="5683"/>
                    <a:pt x="8537" y="3659"/>
                  </a:cubicBezTo>
                  <a:cubicBezTo>
                    <a:pt x="8537" y="1459"/>
                    <a:pt x="6737" y="0"/>
                    <a:pt x="48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0" name="Google Shape;1770;p52"/>
          <p:cNvGrpSpPr/>
          <p:nvPr/>
        </p:nvGrpSpPr>
        <p:grpSpPr>
          <a:xfrm>
            <a:off x="-12" y="2258603"/>
            <a:ext cx="4594493" cy="4595026"/>
            <a:chOff x="-9" y="1693952"/>
            <a:chExt cx="3445870" cy="3446270"/>
          </a:xfrm>
        </p:grpSpPr>
        <p:sp>
          <p:nvSpPr>
            <p:cNvPr id="1771" name="Google Shape;1771;p52"/>
            <p:cNvSpPr/>
            <p:nvPr/>
          </p:nvSpPr>
          <p:spPr>
            <a:xfrm>
              <a:off x="-9" y="2194746"/>
              <a:ext cx="2945507" cy="2945475"/>
            </a:xfrm>
            <a:custGeom>
              <a:rect b="b" l="l" r="r" t="t"/>
              <a:pathLst>
                <a:path extrusionOk="0" h="91881" w="91882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52"/>
            <p:cNvSpPr/>
            <p:nvPr/>
          </p:nvSpPr>
          <p:spPr>
            <a:xfrm>
              <a:off x="-9" y="3176828"/>
              <a:ext cx="1963426" cy="1963394"/>
            </a:xfrm>
            <a:custGeom>
              <a:rect b="b" l="l" r="r" t="t"/>
              <a:pathLst>
                <a:path extrusionOk="0" h="61246" w="61247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52"/>
            <p:cNvSpPr/>
            <p:nvPr/>
          </p:nvSpPr>
          <p:spPr>
            <a:xfrm>
              <a:off x="485094" y="1693952"/>
              <a:ext cx="2960767" cy="2960767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4" name="Google Shape;1774;p52"/>
          <p:cNvSpPr/>
          <p:nvPr/>
        </p:nvSpPr>
        <p:spPr>
          <a:xfrm>
            <a:off x="239693" y="912833"/>
            <a:ext cx="172588" cy="172891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5" name="Google Shape;1775;p52"/>
          <p:cNvSpPr/>
          <p:nvPr/>
        </p:nvSpPr>
        <p:spPr>
          <a:xfrm>
            <a:off x="3454997" y="6452871"/>
            <a:ext cx="256240" cy="256207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6" name="Google Shape;1776;p52"/>
          <p:cNvSpPr/>
          <p:nvPr/>
        </p:nvSpPr>
        <p:spPr>
          <a:xfrm>
            <a:off x="238667" y="1708376"/>
            <a:ext cx="174671" cy="174651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7" name="Google Shape;1777;p52"/>
          <p:cNvSpPr/>
          <p:nvPr/>
        </p:nvSpPr>
        <p:spPr>
          <a:xfrm>
            <a:off x="238667" y="2034929"/>
            <a:ext cx="174671" cy="175003"/>
          </a:xfrm>
          <a:custGeom>
            <a:rect b="b" l="l" r="r" t="t"/>
            <a:pathLst>
              <a:path extrusionOk="0" h="5966" w="5954">
                <a:moveTo>
                  <a:pt x="941" y="0"/>
                </a:moveTo>
                <a:lnTo>
                  <a:pt x="0" y="953"/>
                </a:lnTo>
                <a:lnTo>
                  <a:pt x="2036" y="2988"/>
                </a:lnTo>
                <a:lnTo>
                  <a:pt x="0" y="5013"/>
                </a:lnTo>
                <a:lnTo>
                  <a:pt x="941" y="5965"/>
                </a:lnTo>
                <a:lnTo>
                  <a:pt x="2977" y="3929"/>
                </a:lnTo>
                <a:lnTo>
                  <a:pt x="5013" y="5965"/>
                </a:lnTo>
                <a:lnTo>
                  <a:pt x="5953" y="5013"/>
                </a:lnTo>
                <a:lnTo>
                  <a:pt x="3929" y="2988"/>
                </a:lnTo>
                <a:lnTo>
                  <a:pt x="5953" y="953"/>
                </a:lnTo>
                <a:lnTo>
                  <a:pt x="5013" y="0"/>
                </a:lnTo>
                <a:lnTo>
                  <a:pt x="2977" y="2036"/>
                </a:lnTo>
                <a:lnTo>
                  <a:pt x="9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8" name="Google Shape;1778;p52"/>
          <p:cNvSpPr txBox="1"/>
          <p:nvPr>
            <p:ph type="title"/>
          </p:nvPr>
        </p:nvSpPr>
        <p:spPr>
          <a:xfrm>
            <a:off x="950967" y="719333"/>
            <a:ext cx="102896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79" name="Google Shape;1779;p52"/>
          <p:cNvSpPr txBox="1"/>
          <p:nvPr>
            <p:ph idx="1" type="subTitle"/>
          </p:nvPr>
        </p:nvSpPr>
        <p:spPr>
          <a:xfrm>
            <a:off x="8804700" y="53947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780" name="Google Shape;1780;p52"/>
          <p:cNvSpPr txBox="1"/>
          <p:nvPr>
            <p:ph idx="2" type="subTitle"/>
          </p:nvPr>
        </p:nvSpPr>
        <p:spPr>
          <a:xfrm>
            <a:off x="8804700" y="49463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781" name="Google Shape;1781;p52"/>
          <p:cNvSpPr txBox="1"/>
          <p:nvPr>
            <p:ph idx="3" type="subTitle"/>
          </p:nvPr>
        </p:nvSpPr>
        <p:spPr>
          <a:xfrm>
            <a:off x="6215433" y="5394701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782" name="Google Shape;1782;p52"/>
          <p:cNvSpPr txBox="1"/>
          <p:nvPr>
            <p:ph idx="4" type="subTitle"/>
          </p:nvPr>
        </p:nvSpPr>
        <p:spPr>
          <a:xfrm>
            <a:off x="6215433" y="49463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783" name="Google Shape;1783;p52"/>
          <p:cNvSpPr txBox="1"/>
          <p:nvPr>
            <p:ph idx="5" type="subTitle"/>
          </p:nvPr>
        </p:nvSpPr>
        <p:spPr>
          <a:xfrm>
            <a:off x="8804700" y="3258799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784" name="Google Shape;1784;p52"/>
          <p:cNvSpPr txBox="1"/>
          <p:nvPr>
            <p:ph idx="6" type="subTitle"/>
          </p:nvPr>
        </p:nvSpPr>
        <p:spPr>
          <a:xfrm>
            <a:off x="8804700" y="28104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785" name="Google Shape;1785;p52"/>
          <p:cNvSpPr txBox="1"/>
          <p:nvPr>
            <p:ph idx="7" type="subTitle"/>
          </p:nvPr>
        </p:nvSpPr>
        <p:spPr>
          <a:xfrm>
            <a:off x="6215433" y="3258799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786" name="Google Shape;1786;p52"/>
          <p:cNvSpPr txBox="1"/>
          <p:nvPr>
            <p:ph idx="8" type="subTitle"/>
          </p:nvPr>
        </p:nvSpPr>
        <p:spPr>
          <a:xfrm>
            <a:off x="6215433" y="2810400"/>
            <a:ext cx="19192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TITLE_AND_TWO_COLUMNS_1_1_2_1"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p53"/>
          <p:cNvSpPr txBox="1"/>
          <p:nvPr>
            <p:ph idx="1" type="subTitle"/>
          </p:nvPr>
        </p:nvSpPr>
        <p:spPr>
          <a:xfrm>
            <a:off x="7853640" y="2505600"/>
            <a:ext cx="30820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789" name="Google Shape;1789;p53"/>
          <p:cNvSpPr txBox="1"/>
          <p:nvPr>
            <p:ph idx="2" type="subTitle"/>
          </p:nvPr>
        </p:nvSpPr>
        <p:spPr>
          <a:xfrm>
            <a:off x="7853640" y="4785100"/>
            <a:ext cx="3082000" cy="9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790" name="Google Shape;1790;p53"/>
          <p:cNvSpPr txBox="1"/>
          <p:nvPr>
            <p:ph idx="3" type="subTitle"/>
          </p:nvPr>
        </p:nvSpPr>
        <p:spPr>
          <a:xfrm>
            <a:off x="7853640" y="4336700"/>
            <a:ext cx="30820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791" name="Google Shape;1791;p53"/>
          <p:cNvSpPr txBox="1"/>
          <p:nvPr>
            <p:ph idx="4" type="subTitle"/>
          </p:nvPr>
        </p:nvSpPr>
        <p:spPr>
          <a:xfrm>
            <a:off x="2138401" y="4785100"/>
            <a:ext cx="3082000" cy="9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792" name="Google Shape;1792;p53"/>
          <p:cNvSpPr txBox="1"/>
          <p:nvPr>
            <p:ph idx="5" type="subTitle"/>
          </p:nvPr>
        </p:nvSpPr>
        <p:spPr>
          <a:xfrm>
            <a:off x="2138401" y="4336700"/>
            <a:ext cx="30820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793" name="Google Shape;1793;p53"/>
          <p:cNvSpPr txBox="1"/>
          <p:nvPr>
            <p:ph idx="6" type="subTitle"/>
          </p:nvPr>
        </p:nvSpPr>
        <p:spPr>
          <a:xfrm>
            <a:off x="7853640" y="2953997"/>
            <a:ext cx="3082000" cy="9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794" name="Google Shape;1794;p53"/>
          <p:cNvSpPr txBox="1"/>
          <p:nvPr>
            <p:ph idx="7" type="subTitle"/>
          </p:nvPr>
        </p:nvSpPr>
        <p:spPr>
          <a:xfrm>
            <a:off x="2138401" y="2953997"/>
            <a:ext cx="3082000" cy="9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795" name="Google Shape;1795;p53"/>
          <p:cNvSpPr txBox="1"/>
          <p:nvPr>
            <p:ph idx="8" type="subTitle"/>
          </p:nvPr>
        </p:nvSpPr>
        <p:spPr>
          <a:xfrm>
            <a:off x="2138401" y="2505600"/>
            <a:ext cx="3082000" cy="4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796" name="Google Shape;1796;p53"/>
          <p:cNvSpPr txBox="1"/>
          <p:nvPr>
            <p:ph type="title"/>
          </p:nvPr>
        </p:nvSpPr>
        <p:spPr>
          <a:xfrm>
            <a:off x="1256368" y="2826967"/>
            <a:ext cx="780400" cy="7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/>
        </p:txBody>
      </p:sp>
      <p:sp>
        <p:nvSpPr>
          <p:cNvPr id="1797" name="Google Shape;1797;p53"/>
          <p:cNvSpPr txBox="1"/>
          <p:nvPr>
            <p:ph idx="9" type="title"/>
          </p:nvPr>
        </p:nvSpPr>
        <p:spPr>
          <a:xfrm>
            <a:off x="6971635" y="2826967"/>
            <a:ext cx="780400" cy="7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/>
        </p:txBody>
      </p:sp>
      <p:sp>
        <p:nvSpPr>
          <p:cNvPr id="1798" name="Google Shape;1798;p53"/>
          <p:cNvSpPr txBox="1"/>
          <p:nvPr>
            <p:ph idx="13" type="title"/>
          </p:nvPr>
        </p:nvSpPr>
        <p:spPr>
          <a:xfrm>
            <a:off x="1256368" y="4656767"/>
            <a:ext cx="780400" cy="7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/>
        </p:txBody>
      </p:sp>
      <p:sp>
        <p:nvSpPr>
          <p:cNvPr id="1799" name="Google Shape;1799;p53"/>
          <p:cNvSpPr txBox="1"/>
          <p:nvPr>
            <p:ph idx="14" type="title"/>
          </p:nvPr>
        </p:nvSpPr>
        <p:spPr>
          <a:xfrm>
            <a:off x="6971635" y="4656767"/>
            <a:ext cx="780400" cy="7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arker Grotesque"/>
              <a:buNone/>
              <a:defRPr b="1" sz="6400">
                <a:solidFill>
                  <a:schemeClr val="dk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/>
        </p:txBody>
      </p:sp>
      <p:sp>
        <p:nvSpPr>
          <p:cNvPr id="1800" name="Google Shape;1800;p53"/>
          <p:cNvSpPr/>
          <p:nvPr/>
        </p:nvSpPr>
        <p:spPr>
          <a:xfrm>
            <a:off x="11810892" y="1856299"/>
            <a:ext cx="165332" cy="165641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1" name="Google Shape;1801;p53"/>
          <p:cNvGrpSpPr/>
          <p:nvPr/>
        </p:nvGrpSpPr>
        <p:grpSpPr>
          <a:xfrm>
            <a:off x="11809895" y="2521329"/>
            <a:ext cx="167329" cy="480545"/>
            <a:chOff x="179009" y="2072968"/>
            <a:chExt cx="190870" cy="548151"/>
          </a:xfrm>
        </p:grpSpPr>
        <p:sp>
          <p:nvSpPr>
            <p:cNvPr id="1802" name="Google Shape;1802;p53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53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04" name="Google Shape;1804;p53"/>
          <p:cNvSpPr/>
          <p:nvPr/>
        </p:nvSpPr>
        <p:spPr>
          <a:xfrm>
            <a:off x="289847" y="6409861"/>
            <a:ext cx="108296" cy="108296"/>
          </a:xfrm>
          <a:custGeom>
            <a:rect b="b" l="l" r="r" t="t"/>
            <a:pathLst>
              <a:path extrusionOk="0" h="2537" w="2537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5" name="Google Shape;1805;p53"/>
          <p:cNvSpPr/>
          <p:nvPr/>
        </p:nvSpPr>
        <p:spPr>
          <a:xfrm>
            <a:off x="531277" y="6412935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06" name="Google Shape;1806;p53"/>
          <p:cNvCxnSpPr/>
          <p:nvPr/>
        </p:nvCxnSpPr>
        <p:spPr>
          <a:xfrm>
            <a:off x="-11400" y="1527933"/>
            <a:ext cx="12214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07" name="Google Shape;1807;p53"/>
          <p:cNvSpPr txBox="1"/>
          <p:nvPr>
            <p:ph idx="15"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TITLE_AND_TWO_COLUMNS_1_1_1_2"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9" name="Google Shape;1809;p54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1810" name="Google Shape;1810;p54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54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54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54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54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54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54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54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54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19" name="Google Shape;1819;p54"/>
          <p:cNvSpPr/>
          <p:nvPr/>
        </p:nvSpPr>
        <p:spPr>
          <a:xfrm>
            <a:off x="11810284" y="5888373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0" name="Google Shape;1820;p54"/>
          <p:cNvSpPr/>
          <p:nvPr/>
        </p:nvSpPr>
        <p:spPr>
          <a:xfrm>
            <a:off x="289847" y="285828"/>
            <a:ext cx="108296" cy="108296"/>
          </a:xfrm>
          <a:custGeom>
            <a:rect b="b" l="l" r="r" t="t"/>
            <a:pathLst>
              <a:path extrusionOk="0" h="2537" w="2537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1" name="Google Shape;1821;p54"/>
          <p:cNvSpPr/>
          <p:nvPr/>
        </p:nvSpPr>
        <p:spPr>
          <a:xfrm>
            <a:off x="531277" y="288901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2" name="Google Shape;1822;p54"/>
          <p:cNvSpPr/>
          <p:nvPr/>
        </p:nvSpPr>
        <p:spPr>
          <a:xfrm>
            <a:off x="11804965" y="-13"/>
            <a:ext cx="387475" cy="2697247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3" name="Google Shape;1823;p54"/>
          <p:cNvSpPr/>
          <p:nvPr/>
        </p:nvSpPr>
        <p:spPr>
          <a:xfrm>
            <a:off x="-5" y="4160753"/>
            <a:ext cx="387475" cy="2697247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4" name="Google Shape;1824;p54"/>
          <p:cNvSpPr txBox="1"/>
          <p:nvPr>
            <p:ph idx="1" type="subTitle"/>
          </p:nvPr>
        </p:nvSpPr>
        <p:spPr>
          <a:xfrm>
            <a:off x="5113049" y="31685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25" name="Google Shape;1825;p54"/>
          <p:cNvSpPr txBox="1"/>
          <p:nvPr>
            <p:ph idx="2" type="subTitle"/>
          </p:nvPr>
        </p:nvSpPr>
        <p:spPr>
          <a:xfrm>
            <a:off x="5113049" y="27201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826" name="Google Shape;1826;p54"/>
          <p:cNvSpPr txBox="1"/>
          <p:nvPr>
            <p:ph idx="3" type="subTitle"/>
          </p:nvPr>
        </p:nvSpPr>
        <p:spPr>
          <a:xfrm>
            <a:off x="1873717" y="31685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 sz="2665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27" name="Google Shape;1827;p54"/>
          <p:cNvSpPr txBox="1"/>
          <p:nvPr>
            <p:ph idx="4" type="subTitle"/>
          </p:nvPr>
        </p:nvSpPr>
        <p:spPr>
          <a:xfrm>
            <a:off x="1873717" y="27201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828" name="Google Shape;1828;p54"/>
          <p:cNvSpPr txBox="1"/>
          <p:nvPr>
            <p:ph idx="5" type="subTitle"/>
          </p:nvPr>
        </p:nvSpPr>
        <p:spPr>
          <a:xfrm>
            <a:off x="5113049" y="55308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29" name="Google Shape;1829;p54"/>
          <p:cNvSpPr txBox="1"/>
          <p:nvPr>
            <p:ph idx="6" type="subTitle"/>
          </p:nvPr>
        </p:nvSpPr>
        <p:spPr>
          <a:xfrm>
            <a:off x="5113049" y="50824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830" name="Google Shape;1830;p54"/>
          <p:cNvSpPr txBox="1"/>
          <p:nvPr>
            <p:ph idx="7" type="subTitle"/>
          </p:nvPr>
        </p:nvSpPr>
        <p:spPr>
          <a:xfrm>
            <a:off x="1873717" y="55308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31" name="Google Shape;1831;p54"/>
          <p:cNvSpPr txBox="1"/>
          <p:nvPr>
            <p:ph idx="8" type="subTitle"/>
          </p:nvPr>
        </p:nvSpPr>
        <p:spPr>
          <a:xfrm>
            <a:off x="1873717" y="50824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832" name="Google Shape;1832;p54"/>
          <p:cNvSpPr txBox="1"/>
          <p:nvPr>
            <p:ph idx="9" type="subTitle"/>
          </p:nvPr>
        </p:nvSpPr>
        <p:spPr>
          <a:xfrm>
            <a:off x="8426683" y="3168533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33" name="Google Shape;1833;p54"/>
          <p:cNvSpPr txBox="1"/>
          <p:nvPr>
            <p:ph idx="13" type="subTitle"/>
          </p:nvPr>
        </p:nvSpPr>
        <p:spPr>
          <a:xfrm>
            <a:off x="8426683" y="2720133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834" name="Google Shape;1834;p54"/>
          <p:cNvSpPr txBox="1"/>
          <p:nvPr>
            <p:ph idx="14" type="subTitle"/>
          </p:nvPr>
        </p:nvSpPr>
        <p:spPr>
          <a:xfrm>
            <a:off x="8426683" y="5530867"/>
            <a:ext cx="18916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35" name="Google Shape;1835;p54"/>
          <p:cNvSpPr txBox="1"/>
          <p:nvPr>
            <p:ph idx="15" type="subTitle"/>
          </p:nvPr>
        </p:nvSpPr>
        <p:spPr>
          <a:xfrm>
            <a:off x="8426683" y="5082467"/>
            <a:ext cx="18916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836" name="Google Shape;1836;p54"/>
          <p:cNvSpPr txBox="1"/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">
  <p:cSld name="TITLE_AND_TWO_COLUMNS_1_1_1_1_1"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" name="Google Shape;1838;p55"/>
          <p:cNvSpPr/>
          <p:nvPr/>
        </p:nvSpPr>
        <p:spPr>
          <a:xfrm>
            <a:off x="242255" y="6432877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39" name="Google Shape;1839;p55"/>
          <p:cNvGrpSpPr/>
          <p:nvPr/>
        </p:nvGrpSpPr>
        <p:grpSpPr>
          <a:xfrm>
            <a:off x="240964" y="5653164"/>
            <a:ext cx="206023" cy="590515"/>
            <a:chOff x="8846561" y="2782361"/>
            <a:chExt cx="154517" cy="442886"/>
          </a:xfrm>
        </p:grpSpPr>
        <p:sp>
          <p:nvSpPr>
            <p:cNvPr id="1840" name="Google Shape;1840;p55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55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42" name="Google Shape;1842;p55"/>
          <p:cNvSpPr/>
          <p:nvPr/>
        </p:nvSpPr>
        <p:spPr>
          <a:xfrm>
            <a:off x="289847" y="285828"/>
            <a:ext cx="108296" cy="108296"/>
          </a:xfrm>
          <a:custGeom>
            <a:rect b="b" l="l" r="r" t="t"/>
            <a:pathLst>
              <a:path extrusionOk="0" h="2537" w="2537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3" name="Google Shape;1843;p55"/>
          <p:cNvSpPr/>
          <p:nvPr/>
        </p:nvSpPr>
        <p:spPr>
          <a:xfrm>
            <a:off x="531277" y="288901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4" name="Google Shape;1844;p55"/>
          <p:cNvSpPr/>
          <p:nvPr/>
        </p:nvSpPr>
        <p:spPr>
          <a:xfrm>
            <a:off x="9980733" y="-1633"/>
            <a:ext cx="2211335" cy="6861241"/>
          </a:xfrm>
          <a:custGeom>
            <a:rect b="b" l="l" r="r" t="t"/>
            <a:pathLst>
              <a:path extrusionOk="0" h="160735" w="44209">
                <a:moveTo>
                  <a:pt x="0" y="0"/>
                </a:moveTo>
                <a:lnTo>
                  <a:pt x="0" y="160734"/>
                </a:lnTo>
                <a:lnTo>
                  <a:pt x="44208" y="160734"/>
                </a:lnTo>
                <a:lnTo>
                  <a:pt x="44208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5" name="Google Shape;1845;p55"/>
          <p:cNvSpPr/>
          <p:nvPr/>
        </p:nvSpPr>
        <p:spPr>
          <a:xfrm>
            <a:off x="10644709" y="3544012"/>
            <a:ext cx="677011" cy="651399"/>
          </a:xfrm>
          <a:custGeom>
            <a:rect b="b" l="l" r="r" t="t"/>
            <a:pathLst>
              <a:path extrusionOk="0" h="15260" w="15860">
                <a:moveTo>
                  <a:pt x="8228" y="282"/>
                </a:moveTo>
                <a:cubicBezTo>
                  <a:pt x="12288" y="293"/>
                  <a:pt x="15574" y="3568"/>
                  <a:pt x="15574" y="7628"/>
                </a:cubicBezTo>
                <a:cubicBezTo>
                  <a:pt x="15574" y="10592"/>
                  <a:pt x="13788" y="13271"/>
                  <a:pt x="11049" y="14414"/>
                </a:cubicBezTo>
                <a:cubicBezTo>
                  <a:pt x="10138" y="14789"/>
                  <a:pt x="9182" y="14972"/>
                  <a:pt x="8235" y="14972"/>
                </a:cubicBezTo>
                <a:cubicBezTo>
                  <a:pt x="6323" y="14972"/>
                  <a:pt x="4446" y="14228"/>
                  <a:pt x="3037" y="12819"/>
                </a:cubicBezTo>
                <a:cubicBezTo>
                  <a:pt x="941" y="10723"/>
                  <a:pt x="310" y="7556"/>
                  <a:pt x="1453" y="4818"/>
                </a:cubicBezTo>
                <a:cubicBezTo>
                  <a:pt x="2584" y="2068"/>
                  <a:pt x="5263" y="282"/>
                  <a:pt x="8228" y="282"/>
                </a:cubicBezTo>
                <a:close/>
                <a:moveTo>
                  <a:pt x="8240" y="0"/>
                </a:moveTo>
                <a:cubicBezTo>
                  <a:pt x="6252" y="0"/>
                  <a:pt x="4300" y="776"/>
                  <a:pt x="2834" y="2234"/>
                </a:cubicBezTo>
                <a:cubicBezTo>
                  <a:pt x="655" y="4413"/>
                  <a:pt x="0" y="7699"/>
                  <a:pt x="1191" y="10545"/>
                </a:cubicBezTo>
                <a:cubicBezTo>
                  <a:pt x="2370" y="13402"/>
                  <a:pt x="5144" y="15260"/>
                  <a:pt x="8228" y="15260"/>
                </a:cubicBezTo>
                <a:cubicBezTo>
                  <a:pt x="12442" y="15248"/>
                  <a:pt x="15860" y="11843"/>
                  <a:pt x="15860" y="7628"/>
                </a:cubicBezTo>
                <a:cubicBezTo>
                  <a:pt x="15860" y="4544"/>
                  <a:pt x="14002" y="1758"/>
                  <a:pt x="11157" y="579"/>
                </a:cubicBezTo>
                <a:cubicBezTo>
                  <a:pt x="10212" y="189"/>
                  <a:pt x="9221" y="0"/>
                  <a:pt x="824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6" name="Google Shape;1846;p55"/>
          <p:cNvSpPr/>
          <p:nvPr/>
        </p:nvSpPr>
        <p:spPr>
          <a:xfrm>
            <a:off x="10735163" y="3627977"/>
            <a:ext cx="502721" cy="483597"/>
          </a:xfrm>
          <a:custGeom>
            <a:rect b="b" l="l" r="r" t="t"/>
            <a:pathLst>
              <a:path extrusionOk="0" h="11329" w="11777">
                <a:moveTo>
                  <a:pt x="6109" y="279"/>
                </a:moveTo>
                <a:cubicBezTo>
                  <a:pt x="9085" y="279"/>
                  <a:pt x="11490" y="2696"/>
                  <a:pt x="11490" y="5661"/>
                </a:cubicBezTo>
                <a:cubicBezTo>
                  <a:pt x="11490" y="7840"/>
                  <a:pt x="10181" y="9792"/>
                  <a:pt x="8168" y="10626"/>
                </a:cubicBezTo>
                <a:cubicBezTo>
                  <a:pt x="7504" y="10903"/>
                  <a:pt x="6804" y="11037"/>
                  <a:pt x="6109" y="11037"/>
                </a:cubicBezTo>
                <a:cubicBezTo>
                  <a:pt x="4712" y="11037"/>
                  <a:pt x="3336" y="10492"/>
                  <a:pt x="2311" y="9459"/>
                </a:cubicBezTo>
                <a:cubicBezTo>
                  <a:pt x="775" y="7923"/>
                  <a:pt x="310" y="5613"/>
                  <a:pt x="1144" y="3601"/>
                </a:cubicBezTo>
                <a:cubicBezTo>
                  <a:pt x="1977" y="1589"/>
                  <a:pt x="3942" y="279"/>
                  <a:pt x="6109" y="279"/>
                </a:cubicBezTo>
                <a:close/>
                <a:moveTo>
                  <a:pt x="6113" y="0"/>
                </a:moveTo>
                <a:cubicBezTo>
                  <a:pt x="4641" y="0"/>
                  <a:pt x="3191" y="577"/>
                  <a:pt x="2108" y="1660"/>
                </a:cubicBezTo>
                <a:cubicBezTo>
                  <a:pt x="489" y="3279"/>
                  <a:pt x="1" y="5708"/>
                  <a:pt x="882" y="7828"/>
                </a:cubicBezTo>
                <a:cubicBezTo>
                  <a:pt x="1763" y="9947"/>
                  <a:pt x="3823" y="11328"/>
                  <a:pt x="6109" y="11328"/>
                </a:cubicBezTo>
                <a:cubicBezTo>
                  <a:pt x="9240" y="11316"/>
                  <a:pt x="11776" y="8780"/>
                  <a:pt x="11776" y="5661"/>
                </a:cubicBezTo>
                <a:cubicBezTo>
                  <a:pt x="11776" y="3375"/>
                  <a:pt x="10395" y="1303"/>
                  <a:pt x="8276" y="434"/>
                </a:cubicBezTo>
                <a:cubicBezTo>
                  <a:pt x="7577" y="142"/>
                  <a:pt x="6843" y="0"/>
                  <a:pt x="61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7" name="Google Shape;1847;p55"/>
          <p:cNvSpPr/>
          <p:nvPr/>
        </p:nvSpPr>
        <p:spPr>
          <a:xfrm>
            <a:off x="10784979" y="3711387"/>
            <a:ext cx="369027" cy="316308"/>
          </a:xfrm>
          <a:custGeom>
            <a:rect b="b" l="l" r="r" t="t"/>
            <a:pathLst>
              <a:path extrusionOk="0" h="7410" w="8645">
                <a:moveTo>
                  <a:pt x="4942" y="290"/>
                </a:moveTo>
                <a:cubicBezTo>
                  <a:pt x="6835" y="290"/>
                  <a:pt x="8359" y="1826"/>
                  <a:pt x="8359" y="3707"/>
                </a:cubicBezTo>
                <a:cubicBezTo>
                  <a:pt x="8359" y="5763"/>
                  <a:pt x="6672" y="7125"/>
                  <a:pt x="4917" y="7125"/>
                </a:cubicBezTo>
                <a:cubicBezTo>
                  <a:pt x="4080" y="7125"/>
                  <a:pt x="3228" y="6816"/>
                  <a:pt x="2537" y="6124"/>
                </a:cubicBezTo>
                <a:cubicBezTo>
                  <a:pt x="382" y="3969"/>
                  <a:pt x="1906" y="290"/>
                  <a:pt x="4942" y="290"/>
                </a:cubicBezTo>
                <a:close/>
                <a:moveTo>
                  <a:pt x="4917" y="1"/>
                </a:moveTo>
                <a:cubicBezTo>
                  <a:pt x="4009" y="1"/>
                  <a:pt x="3085" y="337"/>
                  <a:pt x="2334" y="1087"/>
                </a:cubicBezTo>
                <a:cubicBezTo>
                  <a:pt x="1" y="3421"/>
                  <a:pt x="1656" y="7398"/>
                  <a:pt x="4942" y="7410"/>
                </a:cubicBezTo>
                <a:cubicBezTo>
                  <a:pt x="6990" y="7398"/>
                  <a:pt x="8645" y="5743"/>
                  <a:pt x="8645" y="3707"/>
                </a:cubicBezTo>
                <a:cubicBezTo>
                  <a:pt x="8645" y="1475"/>
                  <a:pt x="6818" y="1"/>
                  <a:pt x="491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8" name="Google Shape;1848;p55"/>
          <p:cNvSpPr/>
          <p:nvPr/>
        </p:nvSpPr>
        <p:spPr>
          <a:xfrm>
            <a:off x="10897287" y="3795352"/>
            <a:ext cx="172839" cy="148507"/>
          </a:xfrm>
          <a:custGeom>
            <a:rect b="b" l="l" r="r" t="t"/>
            <a:pathLst>
              <a:path extrusionOk="0" h="3479" w="4049">
                <a:moveTo>
                  <a:pt x="2311" y="287"/>
                </a:moveTo>
                <a:cubicBezTo>
                  <a:pt x="3120" y="287"/>
                  <a:pt x="3763" y="942"/>
                  <a:pt x="3763" y="1740"/>
                </a:cubicBezTo>
                <a:cubicBezTo>
                  <a:pt x="3763" y="2610"/>
                  <a:pt x="3048" y="3192"/>
                  <a:pt x="2302" y="3192"/>
                </a:cubicBezTo>
                <a:cubicBezTo>
                  <a:pt x="1946" y="3192"/>
                  <a:pt x="1583" y="3060"/>
                  <a:pt x="1287" y="2764"/>
                </a:cubicBezTo>
                <a:cubicBezTo>
                  <a:pt x="382" y="1847"/>
                  <a:pt x="1025" y="287"/>
                  <a:pt x="2311" y="287"/>
                </a:cubicBezTo>
                <a:close/>
                <a:moveTo>
                  <a:pt x="2305" y="0"/>
                </a:moveTo>
                <a:cubicBezTo>
                  <a:pt x="1880" y="0"/>
                  <a:pt x="1447" y="159"/>
                  <a:pt x="1096" y="513"/>
                </a:cubicBezTo>
                <a:cubicBezTo>
                  <a:pt x="1" y="1609"/>
                  <a:pt x="775" y="3466"/>
                  <a:pt x="2311" y="3478"/>
                </a:cubicBezTo>
                <a:cubicBezTo>
                  <a:pt x="3275" y="3466"/>
                  <a:pt x="4049" y="2692"/>
                  <a:pt x="4049" y="1740"/>
                </a:cubicBezTo>
                <a:cubicBezTo>
                  <a:pt x="4049" y="693"/>
                  <a:pt x="3194" y="0"/>
                  <a:pt x="230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9" name="Google Shape;1849;p55"/>
          <p:cNvSpPr/>
          <p:nvPr/>
        </p:nvSpPr>
        <p:spPr>
          <a:xfrm>
            <a:off x="8338745" y="2543469"/>
            <a:ext cx="3547005" cy="3547048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rPr b="0" i="0" lang="en-GB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0" name="Google Shape;1850;p55"/>
          <p:cNvSpPr txBox="1"/>
          <p:nvPr>
            <p:ph idx="1" type="subTitle"/>
          </p:nvPr>
        </p:nvSpPr>
        <p:spPr>
          <a:xfrm>
            <a:off x="3451560" y="4420267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Libre Franklin Black"/>
              <a:buNone/>
              <a:defRPr b="1" sz="2135">
                <a:solidFill>
                  <a:schemeClr val="accen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51" name="Google Shape;1851;p55"/>
          <p:cNvSpPr txBox="1"/>
          <p:nvPr>
            <p:ph idx="2" type="subTitle"/>
          </p:nvPr>
        </p:nvSpPr>
        <p:spPr>
          <a:xfrm>
            <a:off x="3451560" y="4812417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52" name="Google Shape;1852;p55"/>
          <p:cNvSpPr txBox="1"/>
          <p:nvPr>
            <p:ph idx="3" type="subTitle"/>
          </p:nvPr>
        </p:nvSpPr>
        <p:spPr>
          <a:xfrm>
            <a:off x="3451560" y="19802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Libre Franklin Black"/>
              <a:buNone/>
              <a:defRPr b="1" sz="2135">
                <a:solidFill>
                  <a:schemeClr val="accent6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853" name="Google Shape;1853;p55"/>
          <p:cNvSpPr txBox="1"/>
          <p:nvPr>
            <p:ph idx="4" type="subTitle"/>
          </p:nvPr>
        </p:nvSpPr>
        <p:spPr>
          <a:xfrm>
            <a:off x="3451560" y="23614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54" name="Google Shape;1854;p55"/>
          <p:cNvSpPr txBox="1"/>
          <p:nvPr>
            <p:ph idx="5" type="subTitle"/>
          </p:nvPr>
        </p:nvSpPr>
        <p:spPr>
          <a:xfrm>
            <a:off x="949360" y="4420267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ibre Franklin Black"/>
              <a:buNone/>
              <a:defRPr b="1" sz="2135">
                <a:solidFill>
                  <a:schemeClr val="accen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1"/>
              </a:buClr>
              <a:buSzPts val="20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55" name="Google Shape;1855;p55"/>
          <p:cNvSpPr txBox="1"/>
          <p:nvPr>
            <p:ph idx="6" type="subTitle"/>
          </p:nvPr>
        </p:nvSpPr>
        <p:spPr>
          <a:xfrm>
            <a:off x="949360" y="4812417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56" name="Google Shape;1856;p55"/>
          <p:cNvSpPr txBox="1"/>
          <p:nvPr>
            <p:ph idx="7" type="subTitle"/>
          </p:nvPr>
        </p:nvSpPr>
        <p:spPr>
          <a:xfrm>
            <a:off x="949360" y="19802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Libre Franklin Black"/>
              <a:buNone/>
              <a:defRPr b="1" sz="2135">
                <a:solidFill>
                  <a:schemeClr val="accent5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5"/>
              </a:buClr>
              <a:buSzPts val="20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857" name="Google Shape;1857;p55"/>
          <p:cNvSpPr txBox="1"/>
          <p:nvPr>
            <p:ph idx="8" type="subTitle"/>
          </p:nvPr>
        </p:nvSpPr>
        <p:spPr>
          <a:xfrm>
            <a:off x="949360" y="23614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58" name="Google Shape;1858;p55"/>
          <p:cNvSpPr txBox="1"/>
          <p:nvPr>
            <p:ph idx="9" type="subTitle"/>
          </p:nvPr>
        </p:nvSpPr>
        <p:spPr>
          <a:xfrm>
            <a:off x="5953760" y="4420267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Libre Franklin Black"/>
              <a:buNone/>
              <a:defRPr b="1" sz="2135">
                <a:solidFill>
                  <a:schemeClr val="accent4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59" name="Google Shape;1859;p55"/>
          <p:cNvSpPr txBox="1"/>
          <p:nvPr>
            <p:ph idx="13" type="subTitle"/>
          </p:nvPr>
        </p:nvSpPr>
        <p:spPr>
          <a:xfrm>
            <a:off x="5953760" y="4812417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60" name="Google Shape;1860;p55"/>
          <p:cNvSpPr txBox="1"/>
          <p:nvPr>
            <p:ph idx="14" type="subTitle"/>
          </p:nvPr>
        </p:nvSpPr>
        <p:spPr>
          <a:xfrm>
            <a:off x="5953760" y="1980284"/>
            <a:ext cx="1992000" cy="3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Libre Franklin Black"/>
              <a:buNone/>
              <a:defRPr b="1" sz="2135">
                <a:solidFill>
                  <a:schemeClr val="accent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accent3"/>
              </a:buClr>
              <a:buSzPts val="2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61" name="Google Shape;1861;p55"/>
          <p:cNvSpPr txBox="1"/>
          <p:nvPr>
            <p:ph idx="15" type="subTitle"/>
          </p:nvPr>
        </p:nvSpPr>
        <p:spPr>
          <a:xfrm>
            <a:off x="5953760" y="2361451"/>
            <a:ext cx="1992000" cy="6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1862" name="Google Shape;1862;p55"/>
          <p:cNvSpPr txBox="1"/>
          <p:nvPr>
            <p:ph type="title"/>
          </p:nvPr>
        </p:nvSpPr>
        <p:spPr>
          <a:xfrm>
            <a:off x="950967" y="719333"/>
            <a:ext cx="71844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 ">
  <p:cSld name="TITLE_ONLY_4_1">
    <p:spTree>
      <p:nvGrpSpPr>
        <p:cNvPr id="1863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56"/>
          <p:cNvSpPr/>
          <p:nvPr/>
        </p:nvSpPr>
        <p:spPr>
          <a:xfrm flipH="1" rot="10800000">
            <a:off x="11778788" y="187353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5" name="Google Shape;1865;p56"/>
          <p:cNvGrpSpPr/>
          <p:nvPr/>
        </p:nvGrpSpPr>
        <p:grpSpPr>
          <a:xfrm flipH="1" rot="10800000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1866" name="Google Shape;1866;p56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56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8" name="Google Shape;1868;p56"/>
          <p:cNvGrpSpPr/>
          <p:nvPr/>
        </p:nvGrpSpPr>
        <p:grpSpPr>
          <a:xfrm flipH="1" rot="10800000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1869" name="Google Shape;1869;p56"/>
            <p:cNvSpPr/>
            <p:nvPr/>
          </p:nvSpPr>
          <p:spPr>
            <a:xfrm>
              <a:off x="5615619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56"/>
            <p:cNvSpPr/>
            <p:nvPr/>
          </p:nvSpPr>
          <p:spPr>
            <a:xfrm>
              <a:off x="5754470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56"/>
            <p:cNvSpPr/>
            <p:nvPr/>
          </p:nvSpPr>
          <p:spPr>
            <a:xfrm>
              <a:off x="5893705" y="2208512"/>
              <a:ext cx="45397" cy="38894"/>
            </a:xfrm>
            <a:custGeom>
              <a:rect b="b" l="l" r="r" t="t"/>
              <a:pathLst>
                <a:path extrusionOk="0" h="1214" w="1417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56"/>
            <p:cNvSpPr/>
            <p:nvPr/>
          </p:nvSpPr>
          <p:spPr>
            <a:xfrm>
              <a:off x="6032908" y="2208416"/>
              <a:ext cx="45301" cy="38990"/>
            </a:xfrm>
            <a:custGeom>
              <a:rect b="b" l="l" r="r" t="t"/>
              <a:pathLst>
                <a:path extrusionOk="0" h="1217" w="1414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56"/>
            <p:cNvSpPr/>
            <p:nvPr/>
          </p:nvSpPr>
          <p:spPr>
            <a:xfrm>
              <a:off x="6171758" y="2208416"/>
              <a:ext cx="45429" cy="38990"/>
            </a:xfrm>
            <a:custGeom>
              <a:rect b="b" l="l" r="r" t="t"/>
              <a:pathLst>
                <a:path extrusionOk="0" h="1217" w="1418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56"/>
            <p:cNvSpPr/>
            <p:nvPr/>
          </p:nvSpPr>
          <p:spPr>
            <a:xfrm>
              <a:off x="5615619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56"/>
            <p:cNvSpPr/>
            <p:nvPr/>
          </p:nvSpPr>
          <p:spPr>
            <a:xfrm>
              <a:off x="5754470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56"/>
            <p:cNvSpPr/>
            <p:nvPr/>
          </p:nvSpPr>
          <p:spPr>
            <a:xfrm>
              <a:off x="5893705" y="2077414"/>
              <a:ext cx="45397" cy="38765"/>
            </a:xfrm>
            <a:custGeom>
              <a:rect b="b" l="l" r="r" t="t"/>
              <a:pathLst>
                <a:path extrusionOk="0" h="1210" w="1417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56"/>
            <p:cNvSpPr/>
            <p:nvPr/>
          </p:nvSpPr>
          <p:spPr>
            <a:xfrm>
              <a:off x="6032908" y="2077286"/>
              <a:ext cx="45045" cy="38894"/>
            </a:xfrm>
            <a:custGeom>
              <a:rect b="b" l="l" r="r" t="t"/>
              <a:pathLst>
                <a:path extrusionOk="0" h="1214" w="1406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56"/>
            <p:cNvSpPr/>
            <p:nvPr/>
          </p:nvSpPr>
          <p:spPr>
            <a:xfrm>
              <a:off x="6171758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56"/>
            <p:cNvSpPr/>
            <p:nvPr/>
          </p:nvSpPr>
          <p:spPr>
            <a:xfrm>
              <a:off x="5615619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56"/>
            <p:cNvSpPr/>
            <p:nvPr/>
          </p:nvSpPr>
          <p:spPr>
            <a:xfrm>
              <a:off x="5754854" y="2339641"/>
              <a:ext cx="45045" cy="38605"/>
            </a:xfrm>
            <a:custGeom>
              <a:rect b="b" l="l" r="r" t="t"/>
              <a:pathLst>
                <a:path extrusionOk="0" h="1205" w="1406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56"/>
            <p:cNvSpPr/>
            <p:nvPr/>
          </p:nvSpPr>
          <p:spPr>
            <a:xfrm>
              <a:off x="5893705" y="2339641"/>
              <a:ext cx="45397" cy="38605"/>
            </a:xfrm>
            <a:custGeom>
              <a:rect b="b" l="l" r="r" t="t"/>
              <a:pathLst>
                <a:path extrusionOk="0" h="1205" w="1417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56"/>
            <p:cNvSpPr/>
            <p:nvPr/>
          </p:nvSpPr>
          <p:spPr>
            <a:xfrm>
              <a:off x="6032908" y="2339481"/>
              <a:ext cx="45045" cy="38765"/>
            </a:xfrm>
            <a:custGeom>
              <a:rect b="b" l="l" r="r" t="t"/>
              <a:pathLst>
                <a:path extrusionOk="0" h="1210" w="1406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56"/>
            <p:cNvSpPr/>
            <p:nvPr/>
          </p:nvSpPr>
          <p:spPr>
            <a:xfrm>
              <a:off x="6171758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4" name="Google Shape;1884;p56"/>
          <p:cNvGrpSpPr/>
          <p:nvPr/>
        </p:nvGrpSpPr>
        <p:grpSpPr>
          <a:xfrm flipH="1" rot="10800000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1885" name="Google Shape;1885;p56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56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56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56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56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56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91" name="Google Shape;1891;p56"/>
          <p:cNvSpPr/>
          <p:nvPr/>
        </p:nvSpPr>
        <p:spPr>
          <a:xfrm flipH="1" rot="10800000">
            <a:off x="-767" y="6206619"/>
            <a:ext cx="12193557" cy="651381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6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2" name="Google Shape;1892;p56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93" name="Google Shape;1893;p56"/>
          <p:cNvSpPr/>
          <p:nvPr/>
        </p:nvSpPr>
        <p:spPr>
          <a:xfrm rot="2700000">
            <a:off x="860065" y="6438884"/>
            <a:ext cx="200624" cy="200624"/>
          </a:xfrm>
          <a:custGeom>
            <a:rect b="b" l="l" r="r" t="t"/>
            <a:pathLst>
              <a:path extrusionOk="0" h="6395" w="6395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94" name="Google Shape;1894;p56"/>
          <p:cNvGrpSpPr/>
          <p:nvPr/>
        </p:nvGrpSpPr>
        <p:grpSpPr>
          <a:xfrm flipH="1">
            <a:off x="-8" y="6425337"/>
            <a:ext cx="372841" cy="346405"/>
            <a:chOff x="6672" y="3464315"/>
            <a:chExt cx="279631" cy="259804"/>
          </a:xfrm>
        </p:grpSpPr>
        <p:sp>
          <p:nvSpPr>
            <p:cNvPr id="1895" name="Google Shape;1895;p56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56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56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56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56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56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56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56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56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04" name="Google Shape;1904;p56"/>
          <p:cNvSpPr/>
          <p:nvPr/>
        </p:nvSpPr>
        <p:spPr>
          <a:xfrm>
            <a:off x="9629753" y="6438884"/>
            <a:ext cx="200632" cy="200632"/>
          </a:xfrm>
          <a:custGeom>
            <a:rect b="b" l="l" r="r" t="t"/>
            <a:pathLst>
              <a:path extrusionOk="0" h="6395" w="6395">
                <a:moveTo>
                  <a:pt x="2596" y="1"/>
                </a:moveTo>
                <a:lnTo>
                  <a:pt x="2596" y="2596"/>
                </a:lnTo>
                <a:lnTo>
                  <a:pt x="1" y="2596"/>
                </a:lnTo>
                <a:lnTo>
                  <a:pt x="1" y="3799"/>
                </a:lnTo>
                <a:lnTo>
                  <a:pt x="2596" y="3799"/>
                </a:lnTo>
                <a:lnTo>
                  <a:pt x="2596" y="6394"/>
                </a:lnTo>
                <a:lnTo>
                  <a:pt x="3799" y="6394"/>
                </a:lnTo>
                <a:lnTo>
                  <a:pt x="3799" y="3799"/>
                </a:lnTo>
                <a:lnTo>
                  <a:pt x="6394" y="3799"/>
                </a:lnTo>
                <a:lnTo>
                  <a:pt x="6394" y="2596"/>
                </a:lnTo>
                <a:lnTo>
                  <a:pt x="3799" y="2596"/>
                </a:lnTo>
                <a:lnTo>
                  <a:pt x="379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5" name="Google Shape;1905;p56"/>
          <p:cNvSpPr/>
          <p:nvPr/>
        </p:nvSpPr>
        <p:spPr>
          <a:xfrm rot="151">
            <a:off x="5562496" y="6457816"/>
            <a:ext cx="395163" cy="395155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6" name="Google Shape;1906;p56"/>
          <p:cNvSpPr/>
          <p:nvPr/>
        </p:nvSpPr>
        <p:spPr>
          <a:xfrm>
            <a:off x="7737561" y="6455331"/>
            <a:ext cx="200649" cy="200611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7" name="Google Shape;1907;p56"/>
          <p:cNvSpPr/>
          <p:nvPr/>
        </p:nvSpPr>
        <p:spPr>
          <a:xfrm>
            <a:off x="4916185" y="6438883"/>
            <a:ext cx="200629" cy="200629"/>
          </a:xfrm>
          <a:custGeom>
            <a:rect b="b" l="l" r="r" t="t"/>
            <a:pathLst>
              <a:path extrusionOk="0" h="5954" w="5954">
                <a:moveTo>
                  <a:pt x="941" y="1"/>
                </a:moveTo>
                <a:lnTo>
                  <a:pt x="0" y="953"/>
                </a:lnTo>
                <a:lnTo>
                  <a:pt x="2036" y="2977"/>
                </a:lnTo>
                <a:lnTo>
                  <a:pt x="0" y="5013"/>
                </a:lnTo>
                <a:lnTo>
                  <a:pt x="941" y="5954"/>
                </a:lnTo>
                <a:lnTo>
                  <a:pt x="2977" y="3930"/>
                </a:lnTo>
                <a:lnTo>
                  <a:pt x="5013" y="5954"/>
                </a:lnTo>
                <a:lnTo>
                  <a:pt x="5953" y="5013"/>
                </a:lnTo>
                <a:lnTo>
                  <a:pt x="3929" y="2977"/>
                </a:lnTo>
                <a:lnTo>
                  <a:pt x="5953" y="953"/>
                </a:lnTo>
                <a:lnTo>
                  <a:pt x="5013" y="1"/>
                </a:lnTo>
                <a:lnTo>
                  <a:pt x="2977" y="2037"/>
                </a:lnTo>
                <a:lnTo>
                  <a:pt x="94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8" name="Google Shape;1908;p56"/>
          <p:cNvSpPr/>
          <p:nvPr/>
        </p:nvSpPr>
        <p:spPr>
          <a:xfrm>
            <a:off x="1547920" y="6522252"/>
            <a:ext cx="800243" cy="10904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9" name="Google Shape;1909;p56"/>
          <p:cNvSpPr/>
          <p:nvPr/>
        </p:nvSpPr>
        <p:spPr>
          <a:xfrm>
            <a:off x="8383892" y="6544009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0" name="Google Shape;1910;p56"/>
          <p:cNvSpPr/>
          <p:nvPr/>
        </p:nvSpPr>
        <p:spPr>
          <a:xfrm>
            <a:off x="3670324" y="6555752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11" name="Google Shape;1911;p56"/>
          <p:cNvGrpSpPr/>
          <p:nvPr/>
        </p:nvGrpSpPr>
        <p:grpSpPr>
          <a:xfrm rot="-2609567">
            <a:off x="10419192" y="6186348"/>
            <a:ext cx="726661" cy="705757"/>
            <a:chOff x="493977" y="4202564"/>
            <a:chExt cx="544967" cy="529289"/>
          </a:xfrm>
        </p:grpSpPr>
        <p:sp>
          <p:nvSpPr>
            <p:cNvPr id="1912" name="Google Shape;1912;p56"/>
            <p:cNvSpPr/>
            <p:nvPr/>
          </p:nvSpPr>
          <p:spPr>
            <a:xfrm flipH="1" rot="2549225">
              <a:off x="574668" y="4292653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56"/>
            <p:cNvSpPr/>
            <p:nvPr/>
          </p:nvSpPr>
          <p:spPr>
            <a:xfrm flipH="1" rot="2549225">
              <a:off x="661236" y="4371942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56"/>
            <p:cNvSpPr/>
            <p:nvPr/>
          </p:nvSpPr>
          <p:spPr>
            <a:xfrm flipH="1" rot="2549225">
              <a:off x="747549" y="4450984"/>
              <a:ext cx="38128" cy="32686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56"/>
            <p:cNvSpPr/>
            <p:nvPr/>
          </p:nvSpPr>
          <p:spPr>
            <a:xfrm flipH="1" rot="2549225">
              <a:off x="833830" y="453002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56"/>
            <p:cNvSpPr/>
            <p:nvPr/>
          </p:nvSpPr>
          <p:spPr>
            <a:xfrm flipH="1" rot="2549225">
              <a:off x="920115" y="4609055"/>
              <a:ext cx="38160" cy="32686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56"/>
            <p:cNvSpPr/>
            <p:nvPr/>
          </p:nvSpPr>
          <p:spPr>
            <a:xfrm flipH="1" rot="2549225">
              <a:off x="649189" y="421111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56"/>
            <p:cNvSpPr/>
            <p:nvPr/>
          </p:nvSpPr>
          <p:spPr>
            <a:xfrm flipH="1" rot="2549225">
              <a:off x="735758" y="4290404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56"/>
            <p:cNvSpPr/>
            <p:nvPr/>
          </p:nvSpPr>
          <p:spPr>
            <a:xfrm flipH="1" rot="2549225">
              <a:off x="822071" y="4369445"/>
              <a:ext cx="38128" cy="33038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56"/>
            <p:cNvSpPr/>
            <p:nvPr/>
          </p:nvSpPr>
          <p:spPr>
            <a:xfrm flipH="1" rot="2549225">
              <a:off x="908352" y="4448486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56"/>
            <p:cNvSpPr/>
            <p:nvPr/>
          </p:nvSpPr>
          <p:spPr>
            <a:xfrm flipH="1" rot="2549225">
              <a:off x="994637" y="4527517"/>
              <a:ext cx="38160" cy="33038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56"/>
            <p:cNvSpPr/>
            <p:nvPr/>
          </p:nvSpPr>
          <p:spPr>
            <a:xfrm flipH="1" rot="2549225">
              <a:off x="500103" y="437391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56"/>
            <p:cNvSpPr/>
            <p:nvPr/>
          </p:nvSpPr>
          <p:spPr>
            <a:xfrm flipH="1" rot="2549225">
              <a:off x="586671" y="4453208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56"/>
            <p:cNvSpPr/>
            <p:nvPr/>
          </p:nvSpPr>
          <p:spPr>
            <a:xfrm flipH="1" rot="2549225">
              <a:off x="672984" y="4532249"/>
              <a:ext cx="38128" cy="32974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56"/>
            <p:cNvSpPr/>
            <p:nvPr/>
          </p:nvSpPr>
          <p:spPr>
            <a:xfrm flipH="1" rot="2549225">
              <a:off x="759265" y="4611290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56"/>
            <p:cNvSpPr/>
            <p:nvPr/>
          </p:nvSpPr>
          <p:spPr>
            <a:xfrm flipH="1" rot="2549225">
              <a:off x="845550" y="4690321"/>
              <a:ext cx="38160" cy="32974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27" name="Google Shape;1927;p56"/>
          <p:cNvSpPr/>
          <p:nvPr/>
        </p:nvSpPr>
        <p:spPr>
          <a:xfrm rot="5405778">
            <a:off x="2890243" y="6361584"/>
            <a:ext cx="238000" cy="4304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8" name="Google Shape;1928;p56"/>
          <p:cNvSpPr/>
          <p:nvPr/>
        </p:nvSpPr>
        <p:spPr>
          <a:xfrm>
            <a:off x="6403340" y="6425200"/>
            <a:ext cx="228000" cy="228000"/>
          </a:xfrm>
          <a:prstGeom prst="ellipse">
            <a:avLst/>
          </a:prstGeom>
          <a:solidFill>
            <a:schemeClr val="accent6"/>
          </a:solidFill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9" name="Google Shape;1929;p56"/>
          <p:cNvSpPr/>
          <p:nvPr/>
        </p:nvSpPr>
        <p:spPr>
          <a:xfrm>
            <a:off x="11734657" y="6206640"/>
            <a:ext cx="448400" cy="425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30" name="Google Shape;1930;p56"/>
          <p:cNvGrpSpPr/>
          <p:nvPr/>
        </p:nvGrpSpPr>
        <p:grpSpPr>
          <a:xfrm rot="10800000">
            <a:off x="7077020" y="6420603"/>
            <a:ext cx="214860" cy="350325"/>
            <a:chOff x="8814523" y="4301099"/>
            <a:chExt cx="181204" cy="295450"/>
          </a:xfrm>
        </p:grpSpPr>
        <p:sp>
          <p:nvSpPr>
            <p:cNvPr id="1931" name="Google Shape;1931;p56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56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56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56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56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56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 ">
  <p:cSld name="TITLE_ONLY_2_2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8" name="Google Shape;1938;p57"/>
          <p:cNvGrpSpPr/>
          <p:nvPr/>
        </p:nvGrpSpPr>
        <p:grpSpPr>
          <a:xfrm flipH="1">
            <a:off x="90720" y="3730948"/>
            <a:ext cx="206023" cy="590515"/>
            <a:chOff x="8846561" y="2782361"/>
            <a:chExt cx="154517" cy="442886"/>
          </a:xfrm>
        </p:grpSpPr>
        <p:sp>
          <p:nvSpPr>
            <p:cNvPr id="1939" name="Google Shape;1939;p57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57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41" name="Google Shape;1941;p57"/>
          <p:cNvGrpSpPr/>
          <p:nvPr/>
        </p:nvGrpSpPr>
        <p:grpSpPr>
          <a:xfrm flipH="1">
            <a:off x="72929" y="5755932"/>
            <a:ext cx="241605" cy="393933"/>
            <a:chOff x="8814523" y="4301099"/>
            <a:chExt cx="181204" cy="295450"/>
          </a:xfrm>
        </p:grpSpPr>
        <p:sp>
          <p:nvSpPr>
            <p:cNvPr id="1942" name="Google Shape;1942;p57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57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57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57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57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57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8" name="Google Shape;1948;p57"/>
          <p:cNvSpPr/>
          <p:nvPr/>
        </p:nvSpPr>
        <p:spPr>
          <a:xfrm flipH="1">
            <a:off x="11872977" y="306872"/>
            <a:ext cx="251459" cy="251929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49" name="Google Shape;1949;p57"/>
          <p:cNvGrpSpPr/>
          <p:nvPr/>
        </p:nvGrpSpPr>
        <p:grpSpPr>
          <a:xfrm flipH="1">
            <a:off x="11871460" y="1466157"/>
            <a:ext cx="254493" cy="730868"/>
            <a:chOff x="179009" y="2072968"/>
            <a:chExt cx="190870" cy="548151"/>
          </a:xfrm>
        </p:grpSpPr>
        <p:sp>
          <p:nvSpPr>
            <p:cNvPr id="1950" name="Google Shape;1950;p57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57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2" name="Google Shape;1952;p57"/>
          <p:cNvSpPr/>
          <p:nvPr/>
        </p:nvSpPr>
        <p:spPr>
          <a:xfrm flipH="1" rot="10800000">
            <a:off x="11804965" y="4160753"/>
            <a:ext cx="387475" cy="2697247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3" name="Google Shape;1953;p57"/>
          <p:cNvSpPr/>
          <p:nvPr/>
        </p:nvSpPr>
        <p:spPr>
          <a:xfrm flipH="1" rot="10800000">
            <a:off x="-5" y="-13"/>
            <a:ext cx="387475" cy="2697247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4" name="Google Shape;1954;p57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 ">
  <p:cSld name="TITLE_ONLY_2_1_2"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58"/>
          <p:cNvSpPr/>
          <p:nvPr/>
        </p:nvSpPr>
        <p:spPr>
          <a:xfrm flipH="1" rot="10800000">
            <a:off x="11778788" y="187353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57" name="Google Shape;1957;p58"/>
          <p:cNvGrpSpPr/>
          <p:nvPr/>
        </p:nvGrpSpPr>
        <p:grpSpPr>
          <a:xfrm flipH="1" rot="10800000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1958" name="Google Shape;1958;p58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58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60" name="Google Shape;1960;p58"/>
          <p:cNvGrpSpPr/>
          <p:nvPr/>
        </p:nvGrpSpPr>
        <p:grpSpPr>
          <a:xfrm flipH="1" rot="10800000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1961" name="Google Shape;1961;p58"/>
            <p:cNvSpPr/>
            <p:nvPr/>
          </p:nvSpPr>
          <p:spPr>
            <a:xfrm>
              <a:off x="5615619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58"/>
            <p:cNvSpPr/>
            <p:nvPr/>
          </p:nvSpPr>
          <p:spPr>
            <a:xfrm>
              <a:off x="5754470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58"/>
            <p:cNvSpPr/>
            <p:nvPr/>
          </p:nvSpPr>
          <p:spPr>
            <a:xfrm>
              <a:off x="5893705" y="2208512"/>
              <a:ext cx="45397" cy="38894"/>
            </a:xfrm>
            <a:custGeom>
              <a:rect b="b" l="l" r="r" t="t"/>
              <a:pathLst>
                <a:path extrusionOk="0" h="1214" w="1417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58"/>
            <p:cNvSpPr/>
            <p:nvPr/>
          </p:nvSpPr>
          <p:spPr>
            <a:xfrm>
              <a:off x="6032908" y="2208416"/>
              <a:ext cx="45301" cy="38990"/>
            </a:xfrm>
            <a:custGeom>
              <a:rect b="b" l="l" r="r" t="t"/>
              <a:pathLst>
                <a:path extrusionOk="0" h="1217" w="1414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58"/>
            <p:cNvSpPr/>
            <p:nvPr/>
          </p:nvSpPr>
          <p:spPr>
            <a:xfrm>
              <a:off x="6171758" y="2208416"/>
              <a:ext cx="45429" cy="38990"/>
            </a:xfrm>
            <a:custGeom>
              <a:rect b="b" l="l" r="r" t="t"/>
              <a:pathLst>
                <a:path extrusionOk="0" h="1217" w="1418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58"/>
            <p:cNvSpPr/>
            <p:nvPr/>
          </p:nvSpPr>
          <p:spPr>
            <a:xfrm>
              <a:off x="5615619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58"/>
            <p:cNvSpPr/>
            <p:nvPr/>
          </p:nvSpPr>
          <p:spPr>
            <a:xfrm>
              <a:off x="5754470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58"/>
            <p:cNvSpPr/>
            <p:nvPr/>
          </p:nvSpPr>
          <p:spPr>
            <a:xfrm>
              <a:off x="5893705" y="2077414"/>
              <a:ext cx="45397" cy="38765"/>
            </a:xfrm>
            <a:custGeom>
              <a:rect b="b" l="l" r="r" t="t"/>
              <a:pathLst>
                <a:path extrusionOk="0" h="1210" w="1417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58"/>
            <p:cNvSpPr/>
            <p:nvPr/>
          </p:nvSpPr>
          <p:spPr>
            <a:xfrm>
              <a:off x="6032908" y="2077286"/>
              <a:ext cx="45045" cy="38894"/>
            </a:xfrm>
            <a:custGeom>
              <a:rect b="b" l="l" r="r" t="t"/>
              <a:pathLst>
                <a:path extrusionOk="0" h="1214" w="1406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58"/>
            <p:cNvSpPr/>
            <p:nvPr/>
          </p:nvSpPr>
          <p:spPr>
            <a:xfrm>
              <a:off x="6171758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58"/>
            <p:cNvSpPr/>
            <p:nvPr/>
          </p:nvSpPr>
          <p:spPr>
            <a:xfrm>
              <a:off x="5615619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58"/>
            <p:cNvSpPr/>
            <p:nvPr/>
          </p:nvSpPr>
          <p:spPr>
            <a:xfrm>
              <a:off x="5754854" y="2339641"/>
              <a:ext cx="45045" cy="38605"/>
            </a:xfrm>
            <a:custGeom>
              <a:rect b="b" l="l" r="r" t="t"/>
              <a:pathLst>
                <a:path extrusionOk="0" h="1205" w="1406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58"/>
            <p:cNvSpPr/>
            <p:nvPr/>
          </p:nvSpPr>
          <p:spPr>
            <a:xfrm>
              <a:off x="5893705" y="2339641"/>
              <a:ext cx="45397" cy="38605"/>
            </a:xfrm>
            <a:custGeom>
              <a:rect b="b" l="l" r="r" t="t"/>
              <a:pathLst>
                <a:path extrusionOk="0" h="1205" w="1417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58"/>
            <p:cNvSpPr/>
            <p:nvPr/>
          </p:nvSpPr>
          <p:spPr>
            <a:xfrm>
              <a:off x="6032908" y="2339481"/>
              <a:ext cx="45045" cy="38765"/>
            </a:xfrm>
            <a:custGeom>
              <a:rect b="b" l="l" r="r" t="t"/>
              <a:pathLst>
                <a:path extrusionOk="0" h="1210" w="1406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58"/>
            <p:cNvSpPr/>
            <p:nvPr/>
          </p:nvSpPr>
          <p:spPr>
            <a:xfrm>
              <a:off x="6171758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76" name="Google Shape;1976;p58"/>
          <p:cNvGrpSpPr/>
          <p:nvPr/>
        </p:nvGrpSpPr>
        <p:grpSpPr>
          <a:xfrm flipH="1" rot="10800000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1977" name="Google Shape;1977;p58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58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58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58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58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58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83" name="Google Shape;1983;p58"/>
          <p:cNvSpPr/>
          <p:nvPr/>
        </p:nvSpPr>
        <p:spPr>
          <a:xfrm flipH="1" rot="10800000">
            <a:off x="-767" y="6206619"/>
            <a:ext cx="12193557" cy="651381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4" name="Google Shape;1984;p58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 ">
  <p:cSld name="TITLE_ONLY_2_1_1_1">
    <p:spTree>
      <p:nvGrpSpPr>
        <p:cNvPr id="1985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9"/>
          <p:cNvSpPr/>
          <p:nvPr/>
        </p:nvSpPr>
        <p:spPr>
          <a:xfrm flipH="1" rot="10800000">
            <a:off x="-767" y="6206619"/>
            <a:ext cx="12193557" cy="651381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7" name="Google Shape;1987;p59"/>
          <p:cNvSpPr/>
          <p:nvPr/>
        </p:nvSpPr>
        <p:spPr>
          <a:xfrm flipH="1" rot="10800000">
            <a:off x="11778788" y="187353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88" name="Google Shape;1988;p59"/>
          <p:cNvGrpSpPr/>
          <p:nvPr/>
        </p:nvGrpSpPr>
        <p:grpSpPr>
          <a:xfrm flipH="1" rot="10800000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1989" name="Google Shape;1989;p59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1" name="Google Shape;1991;p59"/>
          <p:cNvGrpSpPr/>
          <p:nvPr/>
        </p:nvGrpSpPr>
        <p:grpSpPr>
          <a:xfrm flipH="1" rot="10800000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1992" name="Google Shape;1992;p59"/>
            <p:cNvSpPr/>
            <p:nvPr/>
          </p:nvSpPr>
          <p:spPr>
            <a:xfrm>
              <a:off x="5615619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5754470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5893705" y="2208512"/>
              <a:ext cx="45397" cy="38894"/>
            </a:xfrm>
            <a:custGeom>
              <a:rect b="b" l="l" r="r" t="t"/>
              <a:pathLst>
                <a:path extrusionOk="0" h="1214" w="1417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6032908" y="2208416"/>
              <a:ext cx="45301" cy="38990"/>
            </a:xfrm>
            <a:custGeom>
              <a:rect b="b" l="l" r="r" t="t"/>
              <a:pathLst>
                <a:path extrusionOk="0" h="1217" w="1414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6171758" y="2208416"/>
              <a:ext cx="45429" cy="38990"/>
            </a:xfrm>
            <a:custGeom>
              <a:rect b="b" l="l" r="r" t="t"/>
              <a:pathLst>
                <a:path extrusionOk="0" h="1217" w="1418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5615619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5754470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5893705" y="2077414"/>
              <a:ext cx="45397" cy="38765"/>
            </a:xfrm>
            <a:custGeom>
              <a:rect b="b" l="l" r="r" t="t"/>
              <a:pathLst>
                <a:path extrusionOk="0" h="1210" w="1417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6032908" y="2077286"/>
              <a:ext cx="45045" cy="38894"/>
            </a:xfrm>
            <a:custGeom>
              <a:rect b="b" l="l" r="r" t="t"/>
              <a:pathLst>
                <a:path extrusionOk="0" h="1214" w="1406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6171758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5615619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5754854" y="2339641"/>
              <a:ext cx="45045" cy="38605"/>
            </a:xfrm>
            <a:custGeom>
              <a:rect b="b" l="l" r="r" t="t"/>
              <a:pathLst>
                <a:path extrusionOk="0" h="1205" w="1406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5893705" y="2339641"/>
              <a:ext cx="45397" cy="38605"/>
            </a:xfrm>
            <a:custGeom>
              <a:rect b="b" l="l" r="r" t="t"/>
              <a:pathLst>
                <a:path extrusionOk="0" h="1205" w="1417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6032908" y="2339481"/>
              <a:ext cx="45045" cy="38765"/>
            </a:xfrm>
            <a:custGeom>
              <a:rect b="b" l="l" r="r" t="t"/>
              <a:pathLst>
                <a:path extrusionOk="0" h="1210" w="1406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6171758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07" name="Google Shape;2007;p59"/>
          <p:cNvGrpSpPr/>
          <p:nvPr/>
        </p:nvGrpSpPr>
        <p:grpSpPr>
          <a:xfrm flipH="1" rot="10800000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2008" name="Google Shape;2008;p59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59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14" name="Google Shape;2014;p59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 ">
  <p:cSld name="TITLE_ONLY_1_1">
    <p:spTree>
      <p:nvGrpSpPr>
        <p:cNvPr id="2015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p60"/>
          <p:cNvSpPr/>
          <p:nvPr/>
        </p:nvSpPr>
        <p:spPr>
          <a:xfrm>
            <a:off x="11861668" y="202133"/>
            <a:ext cx="173216" cy="173168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7" name="Google Shape;2017;p60"/>
          <p:cNvGrpSpPr/>
          <p:nvPr/>
        </p:nvGrpSpPr>
        <p:grpSpPr>
          <a:xfrm>
            <a:off x="11885369" y="1888212"/>
            <a:ext cx="157979" cy="452867"/>
            <a:chOff x="8846561" y="2782361"/>
            <a:chExt cx="154517" cy="442886"/>
          </a:xfrm>
        </p:grpSpPr>
        <p:sp>
          <p:nvSpPr>
            <p:cNvPr id="2018" name="Google Shape;2018;p60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60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0" name="Google Shape;2020;p60"/>
          <p:cNvGrpSpPr/>
          <p:nvPr/>
        </p:nvGrpSpPr>
        <p:grpSpPr>
          <a:xfrm>
            <a:off x="11794897" y="4425665"/>
            <a:ext cx="241605" cy="393933"/>
            <a:chOff x="8814523" y="4301099"/>
            <a:chExt cx="181204" cy="295450"/>
          </a:xfrm>
        </p:grpSpPr>
        <p:sp>
          <p:nvSpPr>
            <p:cNvPr id="2021" name="Google Shape;2021;p60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60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60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60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60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60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7" name="Google Shape;2027;p60"/>
          <p:cNvGrpSpPr/>
          <p:nvPr/>
        </p:nvGrpSpPr>
        <p:grpSpPr>
          <a:xfrm rot="10800000">
            <a:off x="265456" y="255464"/>
            <a:ext cx="479213" cy="445235"/>
            <a:chOff x="6672" y="3464315"/>
            <a:chExt cx="279631" cy="259804"/>
          </a:xfrm>
        </p:grpSpPr>
        <p:sp>
          <p:nvSpPr>
            <p:cNvPr id="2028" name="Google Shape;2028;p60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60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60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60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60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60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60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60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60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7" name="Google Shape;2037;p60"/>
          <p:cNvSpPr/>
          <p:nvPr/>
        </p:nvSpPr>
        <p:spPr>
          <a:xfrm>
            <a:off x="265469" y="1277112"/>
            <a:ext cx="157985" cy="157608"/>
          </a:xfrm>
          <a:custGeom>
            <a:rect b="b" l="l" r="r" t="t"/>
            <a:pathLst>
              <a:path extrusionOk="0" h="4811" w="4823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8" name="Google Shape;2038;p60"/>
          <p:cNvSpPr txBox="1"/>
          <p:nvPr>
            <p:ph idx="1" type="subTitle"/>
          </p:nvPr>
        </p:nvSpPr>
        <p:spPr>
          <a:xfrm>
            <a:off x="1257800" y="3160833"/>
            <a:ext cx="3487600" cy="19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2039" name="Google Shape;2039;p60"/>
          <p:cNvSpPr txBox="1"/>
          <p:nvPr>
            <p:ph type="title"/>
          </p:nvPr>
        </p:nvSpPr>
        <p:spPr>
          <a:xfrm>
            <a:off x="1257800" y="1434733"/>
            <a:ext cx="3628400" cy="1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">
  <p:cSld name="MAIN_POINT_1_1">
    <p:spTree>
      <p:nvGrpSpPr>
        <p:cNvPr id="2040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1" name="Google Shape;2041;p61"/>
          <p:cNvGrpSpPr/>
          <p:nvPr/>
        </p:nvGrpSpPr>
        <p:grpSpPr>
          <a:xfrm rot="10800000">
            <a:off x="7775573" y="726356"/>
            <a:ext cx="2427572" cy="2673077"/>
            <a:chOff x="143428" y="791782"/>
            <a:chExt cx="1170704" cy="1289100"/>
          </a:xfrm>
        </p:grpSpPr>
        <p:grpSp>
          <p:nvGrpSpPr>
            <p:cNvPr id="2042" name="Google Shape;2042;p61"/>
            <p:cNvGrpSpPr/>
            <p:nvPr/>
          </p:nvGrpSpPr>
          <p:grpSpPr>
            <a:xfrm>
              <a:off x="143428" y="855893"/>
              <a:ext cx="1165832" cy="1165529"/>
              <a:chOff x="3372319" y="4143117"/>
              <a:chExt cx="1482115" cy="1481730"/>
            </a:xfrm>
          </p:grpSpPr>
          <p:sp>
            <p:nvSpPr>
              <p:cNvPr id="2043" name="Google Shape;2043;p61"/>
              <p:cNvSpPr/>
              <p:nvPr/>
            </p:nvSpPr>
            <p:spPr>
              <a:xfrm>
                <a:off x="3372319" y="4143117"/>
                <a:ext cx="1482115" cy="1481730"/>
              </a:xfrm>
              <a:custGeom>
                <a:rect b="b" l="l" r="r" t="t"/>
                <a:pathLst>
                  <a:path extrusionOk="0" h="46185" w="46197">
                    <a:moveTo>
                      <a:pt x="23099" y="191"/>
                    </a:moveTo>
                    <a:cubicBezTo>
                      <a:pt x="35719" y="191"/>
                      <a:pt x="45994" y="10466"/>
                      <a:pt x="45994" y="23087"/>
                    </a:cubicBezTo>
                    <a:cubicBezTo>
                      <a:pt x="45994" y="35719"/>
                      <a:pt x="35719" y="45994"/>
                      <a:pt x="23099" y="45994"/>
                    </a:cubicBezTo>
                    <a:cubicBezTo>
                      <a:pt x="10466" y="45994"/>
                      <a:pt x="203" y="35719"/>
                      <a:pt x="203" y="23087"/>
                    </a:cubicBezTo>
                    <a:cubicBezTo>
                      <a:pt x="203" y="10466"/>
                      <a:pt x="10466" y="191"/>
                      <a:pt x="23099" y="191"/>
                    </a:cubicBezTo>
                    <a:close/>
                    <a:moveTo>
                      <a:pt x="23099" y="0"/>
                    </a:moveTo>
                    <a:cubicBezTo>
                      <a:pt x="10359" y="0"/>
                      <a:pt x="0" y="10359"/>
                      <a:pt x="0" y="23087"/>
                    </a:cubicBezTo>
                    <a:cubicBezTo>
                      <a:pt x="0" y="35826"/>
                      <a:pt x="10359" y="46185"/>
                      <a:pt x="23099" y="46185"/>
                    </a:cubicBezTo>
                    <a:cubicBezTo>
                      <a:pt x="35826" y="46185"/>
                      <a:pt x="46197" y="35826"/>
                      <a:pt x="46197" y="23087"/>
                    </a:cubicBezTo>
                    <a:cubicBezTo>
                      <a:pt x="46197" y="10359"/>
                      <a:pt x="35838" y="0"/>
                      <a:pt x="23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4" name="Google Shape;2044;p61"/>
              <p:cNvSpPr/>
              <p:nvPr/>
            </p:nvSpPr>
            <p:spPr>
              <a:xfrm>
                <a:off x="3416240" y="4187038"/>
                <a:ext cx="1394273" cy="1393888"/>
              </a:xfrm>
              <a:custGeom>
                <a:rect b="b" l="l" r="r" t="t"/>
                <a:pathLst>
                  <a:path extrusionOk="0" h="43447" w="43459">
                    <a:moveTo>
                      <a:pt x="21730" y="191"/>
                    </a:moveTo>
                    <a:cubicBezTo>
                      <a:pt x="33600" y="191"/>
                      <a:pt x="43256" y="9847"/>
                      <a:pt x="43256" y="21718"/>
                    </a:cubicBezTo>
                    <a:cubicBezTo>
                      <a:pt x="43256" y="33600"/>
                      <a:pt x="33600" y="43256"/>
                      <a:pt x="21730" y="43256"/>
                    </a:cubicBezTo>
                    <a:cubicBezTo>
                      <a:pt x="9859" y="43256"/>
                      <a:pt x="203" y="33600"/>
                      <a:pt x="203" y="21718"/>
                    </a:cubicBezTo>
                    <a:cubicBezTo>
                      <a:pt x="203" y="9847"/>
                      <a:pt x="9859" y="191"/>
                      <a:pt x="21730" y="191"/>
                    </a:cubicBezTo>
                    <a:close/>
                    <a:moveTo>
                      <a:pt x="21730" y="1"/>
                    </a:moveTo>
                    <a:cubicBezTo>
                      <a:pt x="9752" y="1"/>
                      <a:pt x="1" y="9740"/>
                      <a:pt x="1" y="21718"/>
                    </a:cubicBezTo>
                    <a:cubicBezTo>
                      <a:pt x="1" y="33707"/>
                      <a:pt x="9752" y="43446"/>
                      <a:pt x="21730" y="43446"/>
                    </a:cubicBezTo>
                    <a:cubicBezTo>
                      <a:pt x="33707" y="43446"/>
                      <a:pt x="43459" y="33707"/>
                      <a:pt x="43459" y="21718"/>
                    </a:cubicBezTo>
                    <a:cubicBezTo>
                      <a:pt x="43459" y="9740"/>
                      <a:pt x="33707" y="1"/>
                      <a:pt x="217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5" name="Google Shape;2045;p61"/>
              <p:cNvSpPr/>
              <p:nvPr/>
            </p:nvSpPr>
            <p:spPr>
              <a:xfrm>
                <a:off x="3460161" y="4230959"/>
                <a:ext cx="1306431" cy="1306046"/>
              </a:xfrm>
              <a:custGeom>
                <a:rect b="b" l="l" r="r" t="t"/>
                <a:pathLst>
                  <a:path extrusionOk="0" h="40709" w="40721">
                    <a:moveTo>
                      <a:pt x="20361" y="191"/>
                    </a:moveTo>
                    <a:cubicBezTo>
                      <a:pt x="31481" y="191"/>
                      <a:pt x="40518" y="9240"/>
                      <a:pt x="40518" y="20361"/>
                    </a:cubicBezTo>
                    <a:cubicBezTo>
                      <a:pt x="40518" y="31469"/>
                      <a:pt x="31481" y="40518"/>
                      <a:pt x="20361" y="40518"/>
                    </a:cubicBezTo>
                    <a:cubicBezTo>
                      <a:pt x="9240" y="40518"/>
                      <a:pt x="203" y="31469"/>
                      <a:pt x="203" y="20361"/>
                    </a:cubicBezTo>
                    <a:cubicBezTo>
                      <a:pt x="203" y="9240"/>
                      <a:pt x="9240" y="191"/>
                      <a:pt x="20361" y="191"/>
                    </a:cubicBezTo>
                    <a:close/>
                    <a:moveTo>
                      <a:pt x="20361" y="1"/>
                    </a:moveTo>
                    <a:cubicBezTo>
                      <a:pt x="9133" y="1"/>
                      <a:pt x="1" y="9121"/>
                      <a:pt x="1" y="20349"/>
                    </a:cubicBezTo>
                    <a:cubicBezTo>
                      <a:pt x="1" y="31576"/>
                      <a:pt x="9133" y="40708"/>
                      <a:pt x="20361" y="40708"/>
                    </a:cubicBezTo>
                    <a:cubicBezTo>
                      <a:pt x="31588" y="40708"/>
                      <a:pt x="40720" y="31576"/>
                      <a:pt x="40720" y="20349"/>
                    </a:cubicBezTo>
                    <a:cubicBezTo>
                      <a:pt x="40720" y="9133"/>
                      <a:pt x="31588" y="1"/>
                      <a:pt x="203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6" name="Google Shape;2046;p61"/>
              <p:cNvSpPr/>
              <p:nvPr/>
            </p:nvSpPr>
            <p:spPr>
              <a:xfrm>
                <a:off x="3455958" y="4274751"/>
                <a:ext cx="1266713" cy="1218686"/>
              </a:xfrm>
              <a:custGeom>
                <a:rect b="b" l="l" r="r" t="t"/>
                <a:pathLst>
                  <a:path extrusionOk="0" h="37986" w="39483">
                    <a:moveTo>
                      <a:pt x="20492" y="196"/>
                    </a:moveTo>
                    <a:cubicBezTo>
                      <a:pt x="30862" y="208"/>
                      <a:pt x="39268" y="8613"/>
                      <a:pt x="39280" y="18984"/>
                    </a:cubicBezTo>
                    <a:cubicBezTo>
                      <a:pt x="39280" y="26592"/>
                      <a:pt x="34708" y="33438"/>
                      <a:pt x="27683" y="36355"/>
                    </a:cubicBezTo>
                    <a:cubicBezTo>
                      <a:pt x="25358" y="37316"/>
                      <a:pt x="22916" y="37784"/>
                      <a:pt x="20496" y="37784"/>
                    </a:cubicBezTo>
                    <a:cubicBezTo>
                      <a:pt x="15604" y="37784"/>
                      <a:pt x="10797" y="35875"/>
                      <a:pt x="7204" y="32283"/>
                    </a:cubicBezTo>
                    <a:cubicBezTo>
                      <a:pt x="1823" y="26901"/>
                      <a:pt x="215" y="18817"/>
                      <a:pt x="3132" y="11792"/>
                    </a:cubicBezTo>
                    <a:cubicBezTo>
                      <a:pt x="6037" y="4779"/>
                      <a:pt x="12884" y="196"/>
                      <a:pt x="20492" y="196"/>
                    </a:cubicBezTo>
                    <a:close/>
                    <a:moveTo>
                      <a:pt x="20497" y="0"/>
                    </a:moveTo>
                    <a:cubicBezTo>
                      <a:pt x="15553" y="0"/>
                      <a:pt x="10694" y="1932"/>
                      <a:pt x="7061" y="5565"/>
                    </a:cubicBezTo>
                    <a:cubicBezTo>
                      <a:pt x="1632" y="10995"/>
                      <a:pt x="1" y="19162"/>
                      <a:pt x="2942" y="26258"/>
                    </a:cubicBezTo>
                    <a:cubicBezTo>
                      <a:pt x="5883" y="33354"/>
                      <a:pt x="12812" y="37986"/>
                      <a:pt x="20492" y="37986"/>
                    </a:cubicBezTo>
                    <a:cubicBezTo>
                      <a:pt x="30969" y="37962"/>
                      <a:pt x="39470" y="29473"/>
                      <a:pt x="39482" y="18996"/>
                    </a:cubicBezTo>
                    <a:cubicBezTo>
                      <a:pt x="39482" y="11304"/>
                      <a:pt x="34851" y="4387"/>
                      <a:pt x="27754" y="1446"/>
                    </a:cubicBezTo>
                    <a:cubicBezTo>
                      <a:pt x="25406" y="473"/>
                      <a:pt x="22941" y="0"/>
                      <a:pt x="2049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7" name="Google Shape;2047;p61"/>
              <p:cNvSpPr/>
              <p:nvPr/>
            </p:nvSpPr>
            <p:spPr>
              <a:xfrm>
                <a:off x="3503344" y="4318608"/>
                <a:ext cx="1175374" cy="1130908"/>
              </a:xfrm>
              <a:custGeom>
                <a:rect b="b" l="l" r="r" t="t"/>
                <a:pathLst>
                  <a:path extrusionOk="0" h="35250" w="36636">
                    <a:moveTo>
                      <a:pt x="19015" y="198"/>
                    </a:moveTo>
                    <a:cubicBezTo>
                      <a:pt x="28635" y="210"/>
                      <a:pt x="36433" y="8008"/>
                      <a:pt x="36433" y="17617"/>
                    </a:cubicBezTo>
                    <a:cubicBezTo>
                      <a:pt x="36433" y="24665"/>
                      <a:pt x="32195" y="31023"/>
                      <a:pt x="25682" y="33726"/>
                    </a:cubicBezTo>
                    <a:cubicBezTo>
                      <a:pt x="23528" y="34616"/>
                      <a:pt x="21266" y="35049"/>
                      <a:pt x="19024" y="35049"/>
                    </a:cubicBezTo>
                    <a:cubicBezTo>
                      <a:pt x="14488" y="35049"/>
                      <a:pt x="10030" y="33278"/>
                      <a:pt x="6692" y="29940"/>
                    </a:cubicBezTo>
                    <a:cubicBezTo>
                      <a:pt x="1703" y="24963"/>
                      <a:pt x="215" y="17462"/>
                      <a:pt x="2917" y="10949"/>
                    </a:cubicBezTo>
                    <a:cubicBezTo>
                      <a:pt x="5608" y="4436"/>
                      <a:pt x="11966" y="198"/>
                      <a:pt x="19015" y="198"/>
                    </a:cubicBezTo>
                    <a:close/>
                    <a:moveTo>
                      <a:pt x="19021" y="1"/>
                    </a:moveTo>
                    <a:cubicBezTo>
                      <a:pt x="14435" y="1"/>
                      <a:pt x="9927" y="1793"/>
                      <a:pt x="6549" y="5163"/>
                    </a:cubicBezTo>
                    <a:cubicBezTo>
                      <a:pt x="1512" y="10199"/>
                      <a:pt x="0" y="17783"/>
                      <a:pt x="2727" y="24367"/>
                    </a:cubicBezTo>
                    <a:cubicBezTo>
                      <a:pt x="5465" y="30952"/>
                      <a:pt x="11883" y="35250"/>
                      <a:pt x="19015" y="35250"/>
                    </a:cubicBezTo>
                    <a:cubicBezTo>
                      <a:pt x="28742" y="35238"/>
                      <a:pt x="36624" y="27356"/>
                      <a:pt x="36636" y="17617"/>
                    </a:cubicBezTo>
                    <a:cubicBezTo>
                      <a:pt x="36636" y="10497"/>
                      <a:pt x="32338" y="4067"/>
                      <a:pt x="25754" y="1341"/>
                    </a:cubicBezTo>
                    <a:cubicBezTo>
                      <a:pt x="23575" y="439"/>
                      <a:pt x="21289" y="1"/>
                      <a:pt x="1902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8" name="Google Shape;2048;p61"/>
              <p:cNvSpPr/>
              <p:nvPr/>
            </p:nvSpPr>
            <p:spPr>
              <a:xfrm>
                <a:off x="3550698" y="4362497"/>
                <a:ext cx="1084100" cy="1043098"/>
              </a:xfrm>
              <a:custGeom>
                <a:rect b="b" l="l" r="r" t="t"/>
                <a:pathLst>
                  <a:path extrusionOk="0" h="32513" w="33791">
                    <a:moveTo>
                      <a:pt x="17539" y="199"/>
                    </a:moveTo>
                    <a:cubicBezTo>
                      <a:pt x="26397" y="211"/>
                      <a:pt x="33588" y="7390"/>
                      <a:pt x="33588" y="16249"/>
                    </a:cubicBezTo>
                    <a:cubicBezTo>
                      <a:pt x="33588" y="22749"/>
                      <a:pt x="29683" y="28607"/>
                      <a:pt x="23682" y="31084"/>
                    </a:cubicBezTo>
                    <a:cubicBezTo>
                      <a:pt x="21693" y="31909"/>
                      <a:pt x="19604" y="32310"/>
                      <a:pt x="17533" y="32310"/>
                    </a:cubicBezTo>
                    <a:cubicBezTo>
                      <a:pt x="13357" y="32310"/>
                      <a:pt x="9252" y="30679"/>
                      <a:pt x="6180" y="27607"/>
                    </a:cubicBezTo>
                    <a:cubicBezTo>
                      <a:pt x="1596" y="23011"/>
                      <a:pt x="215" y="16106"/>
                      <a:pt x="2703" y="10105"/>
                    </a:cubicBezTo>
                    <a:cubicBezTo>
                      <a:pt x="5192" y="4104"/>
                      <a:pt x="11038" y="199"/>
                      <a:pt x="17539" y="199"/>
                    </a:cubicBezTo>
                    <a:close/>
                    <a:moveTo>
                      <a:pt x="17544" y="0"/>
                    </a:moveTo>
                    <a:cubicBezTo>
                      <a:pt x="13314" y="0"/>
                      <a:pt x="9156" y="1652"/>
                      <a:pt x="6049" y="4759"/>
                    </a:cubicBezTo>
                    <a:cubicBezTo>
                      <a:pt x="1394" y="9414"/>
                      <a:pt x="1" y="16403"/>
                      <a:pt x="2525" y="22476"/>
                    </a:cubicBezTo>
                    <a:cubicBezTo>
                      <a:pt x="5037" y="28548"/>
                      <a:pt x="10966" y="32513"/>
                      <a:pt x="17539" y="32513"/>
                    </a:cubicBezTo>
                    <a:cubicBezTo>
                      <a:pt x="26516" y="32501"/>
                      <a:pt x="33779" y="25226"/>
                      <a:pt x="33791" y="16249"/>
                    </a:cubicBezTo>
                    <a:cubicBezTo>
                      <a:pt x="33791" y="9676"/>
                      <a:pt x="29826" y="3747"/>
                      <a:pt x="23754" y="1235"/>
                    </a:cubicBezTo>
                    <a:cubicBezTo>
                      <a:pt x="21745" y="404"/>
                      <a:pt x="19636" y="0"/>
                      <a:pt x="1754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9" name="Google Shape;2049;p61"/>
              <p:cNvSpPr/>
              <p:nvPr/>
            </p:nvSpPr>
            <p:spPr>
              <a:xfrm>
                <a:off x="3598084" y="4406354"/>
                <a:ext cx="992793" cy="955321"/>
              </a:xfrm>
              <a:custGeom>
                <a:rect b="b" l="l" r="r" t="t"/>
                <a:pathLst>
                  <a:path extrusionOk="0" h="29777" w="30945">
                    <a:moveTo>
                      <a:pt x="16062" y="201"/>
                    </a:moveTo>
                    <a:cubicBezTo>
                      <a:pt x="24170" y="213"/>
                      <a:pt x="30742" y="6773"/>
                      <a:pt x="30754" y="14894"/>
                    </a:cubicBezTo>
                    <a:cubicBezTo>
                      <a:pt x="30754" y="20835"/>
                      <a:pt x="27170" y="26181"/>
                      <a:pt x="21681" y="28455"/>
                    </a:cubicBezTo>
                    <a:cubicBezTo>
                      <a:pt x="19862" y="29209"/>
                      <a:pt x="17950" y="29575"/>
                      <a:pt x="16055" y="29575"/>
                    </a:cubicBezTo>
                    <a:cubicBezTo>
                      <a:pt x="12235" y="29575"/>
                      <a:pt x="8481" y="28085"/>
                      <a:pt x="5679" y="25276"/>
                    </a:cubicBezTo>
                    <a:cubicBezTo>
                      <a:pt x="1476" y="21073"/>
                      <a:pt x="214" y="14751"/>
                      <a:pt x="2488" y="9262"/>
                    </a:cubicBezTo>
                    <a:cubicBezTo>
                      <a:pt x="4763" y="3773"/>
                      <a:pt x="10120" y="201"/>
                      <a:pt x="16062" y="201"/>
                    </a:cubicBezTo>
                    <a:close/>
                    <a:moveTo>
                      <a:pt x="16066" y="1"/>
                    </a:moveTo>
                    <a:cubicBezTo>
                      <a:pt x="12191" y="1"/>
                      <a:pt x="8381" y="1512"/>
                      <a:pt x="5536" y="4357"/>
                    </a:cubicBezTo>
                    <a:cubicBezTo>
                      <a:pt x="1274" y="8619"/>
                      <a:pt x="0" y="15024"/>
                      <a:pt x="2310" y="20585"/>
                    </a:cubicBezTo>
                    <a:cubicBezTo>
                      <a:pt x="4608" y="26145"/>
                      <a:pt x="10037" y="29776"/>
                      <a:pt x="16062" y="29776"/>
                    </a:cubicBezTo>
                    <a:cubicBezTo>
                      <a:pt x="24277" y="29764"/>
                      <a:pt x="30933" y="23109"/>
                      <a:pt x="30944" y="14882"/>
                    </a:cubicBezTo>
                    <a:cubicBezTo>
                      <a:pt x="30944" y="8869"/>
                      <a:pt x="27325" y="3440"/>
                      <a:pt x="21753" y="1130"/>
                    </a:cubicBezTo>
                    <a:cubicBezTo>
                      <a:pt x="19914" y="370"/>
                      <a:pt x="17982" y="1"/>
                      <a:pt x="1606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0" name="Google Shape;2050;p61"/>
              <p:cNvSpPr/>
              <p:nvPr/>
            </p:nvSpPr>
            <p:spPr>
              <a:xfrm>
                <a:off x="3645437" y="4450339"/>
                <a:ext cx="901518" cy="867415"/>
              </a:xfrm>
              <a:custGeom>
                <a:rect b="b" l="l" r="r" t="t"/>
                <a:pathLst>
                  <a:path extrusionOk="0" h="27037" w="28100">
                    <a:moveTo>
                      <a:pt x="14586" y="199"/>
                    </a:moveTo>
                    <a:cubicBezTo>
                      <a:pt x="21944" y="199"/>
                      <a:pt x="27897" y="6164"/>
                      <a:pt x="27909" y="13523"/>
                    </a:cubicBezTo>
                    <a:cubicBezTo>
                      <a:pt x="27909" y="18904"/>
                      <a:pt x="24658" y="23762"/>
                      <a:pt x="19681" y="25822"/>
                    </a:cubicBezTo>
                    <a:cubicBezTo>
                      <a:pt x="18031" y="26505"/>
                      <a:pt x="16299" y="26837"/>
                      <a:pt x="14581" y="26837"/>
                    </a:cubicBezTo>
                    <a:cubicBezTo>
                      <a:pt x="11118" y="26837"/>
                      <a:pt x="7714" y="25487"/>
                      <a:pt x="5168" y="22940"/>
                    </a:cubicBezTo>
                    <a:cubicBezTo>
                      <a:pt x="1358" y="19130"/>
                      <a:pt x="215" y="13392"/>
                      <a:pt x="2275" y="8415"/>
                    </a:cubicBezTo>
                    <a:cubicBezTo>
                      <a:pt x="4334" y="3438"/>
                      <a:pt x="9192" y="199"/>
                      <a:pt x="14586" y="199"/>
                    </a:cubicBezTo>
                    <a:close/>
                    <a:moveTo>
                      <a:pt x="14581" y="1"/>
                    </a:moveTo>
                    <a:cubicBezTo>
                      <a:pt x="11067" y="1"/>
                      <a:pt x="7612" y="1375"/>
                      <a:pt x="5025" y="3962"/>
                    </a:cubicBezTo>
                    <a:cubicBezTo>
                      <a:pt x="1155" y="7819"/>
                      <a:pt x="0" y="13642"/>
                      <a:pt x="2096" y="18690"/>
                    </a:cubicBezTo>
                    <a:cubicBezTo>
                      <a:pt x="4191" y="23738"/>
                      <a:pt x="9121" y="27036"/>
                      <a:pt x="14586" y="27036"/>
                    </a:cubicBezTo>
                    <a:cubicBezTo>
                      <a:pt x="22051" y="27024"/>
                      <a:pt x="28099" y="20976"/>
                      <a:pt x="28099" y="13523"/>
                    </a:cubicBezTo>
                    <a:cubicBezTo>
                      <a:pt x="28099" y="8046"/>
                      <a:pt x="24813" y="3116"/>
                      <a:pt x="19753" y="1033"/>
                    </a:cubicBezTo>
                    <a:cubicBezTo>
                      <a:pt x="18080" y="338"/>
                      <a:pt x="16323" y="1"/>
                      <a:pt x="1458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1" name="Google Shape;2051;p61"/>
              <p:cNvSpPr/>
              <p:nvPr/>
            </p:nvSpPr>
            <p:spPr>
              <a:xfrm>
                <a:off x="3692791" y="4494228"/>
                <a:ext cx="810211" cy="779573"/>
              </a:xfrm>
              <a:custGeom>
                <a:rect b="b" l="l" r="r" t="t"/>
                <a:pathLst>
                  <a:path extrusionOk="0" h="24299" w="25254">
                    <a:moveTo>
                      <a:pt x="13110" y="201"/>
                    </a:moveTo>
                    <a:cubicBezTo>
                      <a:pt x="19706" y="201"/>
                      <a:pt x="25052" y="5547"/>
                      <a:pt x="25063" y="12155"/>
                    </a:cubicBezTo>
                    <a:cubicBezTo>
                      <a:pt x="25063" y="16988"/>
                      <a:pt x="22146" y="21346"/>
                      <a:pt x="17682" y="23192"/>
                    </a:cubicBezTo>
                    <a:cubicBezTo>
                      <a:pt x="16202" y="23803"/>
                      <a:pt x="14648" y="24101"/>
                      <a:pt x="13107" y="24101"/>
                    </a:cubicBezTo>
                    <a:cubicBezTo>
                      <a:pt x="9997" y="24101"/>
                      <a:pt x="6941" y="22889"/>
                      <a:pt x="4656" y="20596"/>
                    </a:cubicBezTo>
                    <a:cubicBezTo>
                      <a:pt x="1239" y="17179"/>
                      <a:pt x="215" y="12035"/>
                      <a:pt x="2061" y="7571"/>
                    </a:cubicBezTo>
                    <a:cubicBezTo>
                      <a:pt x="3918" y="3106"/>
                      <a:pt x="8276" y="201"/>
                      <a:pt x="13110" y="201"/>
                    </a:cubicBezTo>
                    <a:close/>
                    <a:moveTo>
                      <a:pt x="13108" y="0"/>
                    </a:moveTo>
                    <a:cubicBezTo>
                      <a:pt x="9944" y="0"/>
                      <a:pt x="6838" y="1234"/>
                      <a:pt x="4513" y="3558"/>
                    </a:cubicBezTo>
                    <a:cubicBezTo>
                      <a:pt x="1049" y="7035"/>
                      <a:pt x="1" y="12262"/>
                      <a:pt x="1882" y="16798"/>
                    </a:cubicBezTo>
                    <a:cubicBezTo>
                      <a:pt x="3763" y="21334"/>
                      <a:pt x="8192" y="24299"/>
                      <a:pt x="13110" y="24299"/>
                    </a:cubicBezTo>
                    <a:cubicBezTo>
                      <a:pt x="19813" y="24287"/>
                      <a:pt x="25254" y="18858"/>
                      <a:pt x="25254" y="12155"/>
                    </a:cubicBezTo>
                    <a:cubicBezTo>
                      <a:pt x="25254" y="7237"/>
                      <a:pt x="22301" y="2808"/>
                      <a:pt x="17765" y="927"/>
                    </a:cubicBezTo>
                    <a:cubicBezTo>
                      <a:pt x="16258" y="304"/>
                      <a:pt x="14676" y="0"/>
                      <a:pt x="131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2" name="Google Shape;2052;p61"/>
              <p:cNvSpPr/>
              <p:nvPr/>
            </p:nvSpPr>
            <p:spPr>
              <a:xfrm>
                <a:off x="3740177" y="4538084"/>
                <a:ext cx="719290" cy="691795"/>
              </a:xfrm>
              <a:custGeom>
                <a:rect b="b" l="l" r="r" t="t"/>
                <a:pathLst>
                  <a:path extrusionOk="0" h="21563" w="22420">
                    <a:moveTo>
                      <a:pt x="11633" y="191"/>
                    </a:moveTo>
                    <a:cubicBezTo>
                      <a:pt x="17479" y="203"/>
                      <a:pt x="22205" y="4942"/>
                      <a:pt x="22217" y="10776"/>
                    </a:cubicBezTo>
                    <a:cubicBezTo>
                      <a:pt x="22217" y="15062"/>
                      <a:pt x="19634" y="18919"/>
                      <a:pt x="15681" y="20563"/>
                    </a:cubicBezTo>
                    <a:cubicBezTo>
                      <a:pt x="14374" y="21102"/>
                      <a:pt x="13002" y="21364"/>
                      <a:pt x="11642" y="21364"/>
                    </a:cubicBezTo>
                    <a:cubicBezTo>
                      <a:pt x="8886" y="21364"/>
                      <a:pt x="6176" y="20289"/>
                      <a:pt x="4144" y="18265"/>
                    </a:cubicBezTo>
                    <a:cubicBezTo>
                      <a:pt x="1119" y="15240"/>
                      <a:pt x="215" y="10692"/>
                      <a:pt x="1858" y="6728"/>
                    </a:cubicBezTo>
                    <a:cubicBezTo>
                      <a:pt x="3489" y="2775"/>
                      <a:pt x="7346" y="191"/>
                      <a:pt x="11633" y="191"/>
                    </a:cubicBezTo>
                    <a:close/>
                    <a:moveTo>
                      <a:pt x="11626" y="1"/>
                    </a:moveTo>
                    <a:cubicBezTo>
                      <a:pt x="8821" y="1"/>
                      <a:pt x="6062" y="1094"/>
                      <a:pt x="4001" y="3156"/>
                    </a:cubicBezTo>
                    <a:cubicBezTo>
                      <a:pt x="917" y="6239"/>
                      <a:pt x="0" y="10883"/>
                      <a:pt x="1667" y="14907"/>
                    </a:cubicBezTo>
                    <a:cubicBezTo>
                      <a:pt x="3334" y="18943"/>
                      <a:pt x="7275" y="21563"/>
                      <a:pt x="11633" y="21563"/>
                    </a:cubicBezTo>
                    <a:cubicBezTo>
                      <a:pt x="17586" y="21563"/>
                      <a:pt x="22408" y="16729"/>
                      <a:pt x="22420" y="10788"/>
                    </a:cubicBezTo>
                    <a:cubicBezTo>
                      <a:pt x="22420" y="6418"/>
                      <a:pt x="19788" y="2489"/>
                      <a:pt x="15752" y="822"/>
                    </a:cubicBezTo>
                    <a:cubicBezTo>
                      <a:pt x="14418" y="270"/>
                      <a:pt x="13017" y="1"/>
                      <a:pt x="1162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3" name="Google Shape;2053;p61"/>
              <p:cNvSpPr/>
              <p:nvPr/>
            </p:nvSpPr>
            <p:spPr>
              <a:xfrm>
                <a:off x="3787531" y="4581973"/>
                <a:ext cx="628015" cy="603985"/>
              </a:xfrm>
              <a:custGeom>
                <a:rect b="b" l="l" r="r" t="t"/>
                <a:pathLst>
                  <a:path extrusionOk="0" h="18826" w="19575">
                    <a:moveTo>
                      <a:pt x="10157" y="192"/>
                    </a:moveTo>
                    <a:cubicBezTo>
                      <a:pt x="15241" y="204"/>
                      <a:pt x="19372" y="4324"/>
                      <a:pt x="19372" y="9408"/>
                    </a:cubicBezTo>
                    <a:cubicBezTo>
                      <a:pt x="19372" y="13146"/>
                      <a:pt x="17122" y="16504"/>
                      <a:pt x="13681" y="17932"/>
                    </a:cubicBezTo>
                    <a:cubicBezTo>
                      <a:pt x="12544" y="18405"/>
                      <a:pt x="11349" y="18634"/>
                      <a:pt x="10164" y="18634"/>
                    </a:cubicBezTo>
                    <a:cubicBezTo>
                      <a:pt x="7764" y="18634"/>
                      <a:pt x="5402" y="17694"/>
                      <a:pt x="3632" y="15932"/>
                    </a:cubicBezTo>
                    <a:cubicBezTo>
                      <a:pt x="1001" y="13289"/>
                      <a:pt x="215" y="9336"/>
                      <a:pt x="1644" y="5883"/>
                    </a:cubicBezTo>
                    <a:cubicBezTo>
                      <a:pt x="3060" y="2442"/>
                      <a:pt x="6430" y="192"/>
                      <a:pt x="10157" y="192"/>
                    </a:cubicBezTo>
                    <a:close/>
                    <a:moveTo>
                      <a:pt x="10152" y="0"/>
                    </a:moveTo>
                    <a:cubicBezTo>
                      <a:pt x="7705" y="0"/>
                      <a:pt x="5300" y="953"/>
                      <a:pt x="3501" y="2752"/>
                    </a:cubicBezTo>
                    <a:cubicBezTo>
                      <a:pt x="810" y="5455"/>
                      <a:pt x="1" y="9503"/>
                      <a:pt x="1453" y="13015"/>
                    </a:cubicBezTo>
                    <a:cubicBezTo>
                      <a:pt x="2918" y="16539"/>
                      <a:pt x="6347" y="18825"/>
                      <a:pt x="10157" y="18825"/>
                    </a:cubicBezTo>
                    <a:cubicBezTo>
                      <a:pt x="15348" y="18825"/>
                      <a:pt x="19563" y="14611"/>
                      <a:pt x="19574" y="9408"/>
                    </a:cubicBezTo>
                    <a:cubicBezTo>
                      <a:pt x="19574" y="5610"/>
                      <a:pt x="17277" y="2169"/>
                      <a:pt x="13752" y="716"/>
                    </a:cubicBezTo>
                    <a:cubicBezTo>
                      <a:pt x="12588" y="235"/>
                      <a:pt x="11365" y="0"/>
                      <a:pt x="101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4" name="Google Shape;2054;p61"/>
              <p:cNvSpPr/>
              <p:nvPr/>
            </p:nvSpPr>
            <p:spPr>
              <a:xfrm>
                <a:off x="3834885" y="4625862"/>
                <a:ext cx="536740" cy="516175"/>
              </a:xfrm>
              <a:custGeom>
                <a:rect b="b" l="l" r="r" t="t"/>
                <a:pathLst>
                  <a:path extrusionOk="0" h="16089" w="16730">
                    <a:moveTo>
                      <a:pt x="8681" y="193"/>
                    </a:moveTo>
                    <a:cubicBezTo>
                      <a:pt x="13014" y="205"/>
                      <a:pt x="16527" y="3718"/>
                      <a:pt x="16527" y="8052"/>
                    </a:cubicBezTo>
                    <a:cubicBezTo>
                      <a:pt x="16527" y="11219"/>
                      <a:pt x="14622" y="14088"/>
                      <a:pt x="11681" y="15302"/>
                    </a:cubicBezTo>
                    <a:cubicBezTo>
                      <a:pt x="10713" y="15704"/>
                      <a:pt x="9696" y="15898"/>
                      <a:pt x="8688" y="15898"/>
                    </a:cubicBezTo>
                    <a:cubicBezTo>
                      <a:pt x="6643" y="15898"/>
                      <a:pt x="4631" y="15099"/>
                      <a:pt x="3132" y="13600"/>
                    </a:cubicBezTo>
                    <a:cubicBezTo>
                      <a:pt x="882" y="11350"/>
                      <a:pt x="215" y="7980"/>
                      <a:pt x="1430" y="5039"/>
                    </a:cubicBezTo>
                    <a:cubicBezTo>
                      <a:pt x="2644" y="2110"/>
                      <a:pt x="5502" y="193"/>
                      <a:pt x="8681" y="193"/>
                    </a:cubicBezTo>
                    <a:close/>
                    <a:moveTo>
                      <a:pt x="8678" y="0"/>
                    </a:moveTo>
                    <a:cubicBezTo>
                      <a:pt x="6585" y="0"/>
                      <a:pt x="4526" y="815"/>
                      <a:pt x="2989" y="2360"/>
                    </a:cubicBezTo>
                    <a:cubicBezTo>
                      <a:pt x="692" y="4658"/>
                      <a:pt x="1" y="8123"/>
                      <a:pt x="1251" y="11123"/>
                    </a:cubicBezTo>
                    <a:cubicBezTo>
                      <a:pt x="2489" y="14136"/>
                      <a:pt x="5430" y="16088"/>
                      <a:pt x="8681" y="16088"/>
                    </a:cubicBezTo>
                    <a:cubicBezTo>
                      <a:pt x="13122" y="16088"/>
                      <a:pt x="16717" y="12493"/>
                      <a:pt x="16729" y="8052"/>
                    </a:cubicBezTo>
                    <a:cubicBezTo>
                      <a:pt x="16729" y="4789"/>
                      <a:pt x="14765" y="1860"/>
                      <a:pt x="11752" y="610"/>
                    </a:cubicBezTo>
                    <a:cubicBezTo>
                      <a:pt x="10759" y="200"/>
                      <a:pt x="9714" y="0"/>
                      <a:pt x="86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5" name="Google Shape;2055;p61"/>
              <p:cNvSpPr/>
              <p:nvPr/>
            </p:nvSpPr>
            <p:spPr>
              <a:xfrm>
                <a:off x="3882270" y="4669558"/>
                <a:ext cx="445401" cy="428558"/>
              </a:xfrm>
              <a:custGeom>
                <a:rect b="b" l="l" r="r" t="t"/>
                <a:pathLst>
                  <a:path extrusionOk="0" h="13358" w="13883">
                    <a:moveTo>
                      <a:pt x="7204" y="201"/>
                    </a:moveTo>
                    <a:cubicBezTo>
                      <a:pt x="10775" y="201"/>
                      <a:pt x="13681" y="3106"/>
                      <a:pt x="13681" y="6690"/>
                    </a:cubicBezTo>
                    <a:cubicBezTo>
                      <a:pt x="13681" y="9309"/>
                      <a:pt x="12109" y="11666"/>
                      <a:pt x="9680" y="12666"/>
                    </a:cubicBezTo>
                    <a:cubicBezTo>
                      <a:pt x="8879" y="13002"/>
                      <a:pt x="8037" y="13165"/>
                      <a:pt x="7202" y="13165"/>
                    </a:cubicBezTo>
                    <a:cubicBezTo>
                      <a:pt x="5518" y="13165"/>
                      <a:pt x="3861" y="12503"/>
                      <a:pt x="2620" y="11262"/>
                    </a:cubicBezTo>
                    <a:cubicBezTo>
                      <a:pt x="762" y="9416"/>
                      <a:pt x="215" y="6630"/>
                      <a:pt x="1215" y="4201"/>
                    </a:cubicBezTo>
                    <a:cubicBezTo>
                      <a:pt x="2215" y="1784"/>
                      <a:pt x="4584" y="201"/>
                      <a:pt x="7204" y="201"/>
                    </a:cubicBezTo>
                    <a:close/>
                    <a:moveTo>
                      <a:pt x="7202" y="0"/>
                    </a:moveTo>
                    <a:cubicBezTo>
                      <a:pt x="5467" y="0"/>
                      <a:pt x="3759" y="681"/>
                      <a:pt x="2477" y="1963"/>
                    </a:cubicBezTo>
                    <a:cubicBezTo>
                      <a:pt x="572" y="3868"/>
                      <a:pt x="0" y="6749"/>
                      <a:pt x="1036" y="9237"/>
                    </a:cubicBezTo>
                    <a:cubicBezTo>
                      <a:pt x="2056" y="11729"/>
                      <a:pt x="4483" y="13357"/>
                      <a:pt x="7174" y="13357"/>
                    </a:cubicBezTo>
                    <a:cubicBezTo>
                      <a:pt x="7184" y="13357"/>
                      <a:pt x="7194" y="13357"/>
                      <a:pt x="7204" y="13357"/>
                    </a:cubicBezTo>
                    <a:cubicBezTo>
                      <a:pt x="10895" y="13357"/>
                      <a:pt x="13871" y="10369"/>
                      <a:pt x="13883" y="6690"/>
                    </a:cubicBezTo>
                    <a:cubicBezTo>
                      <a:pt x="13883" y="3987"/>
                      <a:pt x="12252" y="1546"/>
                      <a:pt x="9752" y="510"/>
                    </a:cubicBezTo>
                    <a:cubicBezTo>
                      <a:pt x="8927" y="167"/>
                      <a:pt x="8062" y="0"/>
                      <a:pt x="720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6" name="Google Shape;2056;p61"/>
              <p:cNvSpPr/>
              <p:nvPr/>
            </p:nvSpPr>
            <p:spPr>
              <a:xfrm>
                <a:off x="3929624" y="4713511"/>
                <a:ext cx="354127" cy="341037"/>
              </a:xfrm>
              <a:custGeom>
                <a:rect b="b" l="l" r="r" t="t"/>
                <a:pathLst>
                  <a:path extrusionOk="0" h="10630" w="11038">
                    <a:moveTo>
                      <a:pt x="5728" y="200"/>
                    </a:moveTo>
                    <a:cubicBezTo>
                      <a:pt x="8549" y="200"/>
                      <a:pt x="10835" y="2486"/>
                      <a:pt x="10835" y="5308"/>
                    </a:cubicBezTo>
                    <a:cubicBezTo>
                      <a:pt x="10835" y="7379"/>
                      <a:pt x="9597" y="9249"/>
                      <a:pt x="7680" y="10034"/>
                    </a:cubicBezTo>
                    <a:cubicBezTo>
                      <a:pt x="7048" y="10299"/>
                      <a:pt x="6384" y="10427"/>
                      <a:pt x="5725" y="10427"/>
                    </a:cubicBezTo>
                    <a:cubicBezTo>
                      <a:pt x="4395" y="10427"/>
                      <a:pt x="3087" y="9906"/>
                      <a:pt x="2108" y="8927"/>
                    </a:cubicBezTo>
                    <a:cubicBezTo>
                      <a:pt x="644" y="7463"/>
                      <a:pt x="215" y="5272"/>
                      <a:pt x="1001" y="3355"/>
                    </a:cubicBezTo>
                    <a:cubicBezTo>
                      <a:pt x="1799" y="1450"/>
                      <a:pt x="3656" y="200"/>
                      <a:pt x="5728" y="200"/>
                    </a:cubicBezTo>
                    <a:close/>
                    <a:moveTo>
                      <a:pt x="5739" y="0"/>
                    </a:moveTo>
                    <a:cubicBezTo>
                      <a:pt x="4353" y="0"/>
                      <a:pt x="2991" y="543"/>
                      <a:pt x="1977" y="1557"/>
                    </a:cubicBezTo>
                    <a:cubicBezTo>
                      <a:pt x="453" y="3081"/>
                      <a:pt x="1" y="5367"/>
                      <a:pt x="822" y="7344"/>
                    </a:cubicBezTo>
                    <a:cubicBezTo>
                      <a:pt x="1644" y="9332"/>
                      <a:pt x="3584" y="10618"/>
                      <a:pt x="5728" y="10630"/>
                    </a:cubicBezTo>
                    <a:cubicBezTo>
                      <a:pt x="8657" y="10618"/>
                      <a:pt x="11038" y="8248"/>
                      <a:pt x="11038" y="5308"/>
                    </a:cubicBezTo>
                    <a:cubicBezTo>
                      <a:pt x="11038" y="3164"/>
                      <a:pt x="9740" y="1224"/>
                      <a:pt x="7764" y="402"/>
                    </a:cubicBezTo>
                    <a:cubicBezTo>
                      <a:pt x="7108" y="132"/>
                      <a:pt x="6421" y="0"/>
                      <a:pt x="573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7" name="Google Shape;2057;p61"/>
              <p:cNvSpPr/>
              <p:nvPr/>
            </p:nvSpPr>
            <p:spPr>
              <a:xfrm>
                <a:off x="3944158" y="4757208"/>
                <a:ext cx="295672" cy="253420"/>
              </a:xfrm>
              <a:custGeom>
                <a:rect b="b" l="l" r="r" t="t"/>
                <a:pathLst>
                  <a:path extrusionOk="0" h="7899" w="9216">
                    <a:moveTo>
                      <a:pt x="5275" y="207"/>
                    </a:moveTo>
                    <a:cubicBezTo>
                      <a:pt x="7346" y="207"/>
                      <a:pt x="9013" y="1886"/>
                      <a:pt x="9013" y="3958"/>
                    </a:cubicBezTo>
                    <a:cubicBezTo>
                      <a:pt x="9013" y="6213"/>
                      <a:pt x="7172" y="7705"/>
                      <a:pt x="5247" y="7705"/>
                    </a:cubicBezTo>
                    <a:cubicBezTo>
                      <a:pt x="4326" y="7705"/>
                      <a:pt x="3386" y="7363"/>
                      <a:pt x="2620" y="6601"/>
                    </a:cubicBezTo>
                    <a:cubicBezTo>
                      <a:pt x="262" y="4243"/>
                      <a:pt x="1941" y="207"/>
                      <a:pt x="5275" y="207"/>
                    </a:cubicBezTo>
                    <a:close/>
                    <a:moveTo>
                      <a:pt x="5243" y="0"/>
                    </a:moveTo>
                    <a:cubicBezTo>
                      <a:pt x="4275" y="0"/>
                      <a:pt x="3289" y="359"/>
                      <a:pt x="2489" y="1160"/>
                    </a:cubicBezTo>
                    <a:cubicBezTo>
                      <a:pt x="0" y="3648"/>
                      <a:pt x="1762" y="7898"/>
                      <a:pt x="5275" y="7898"/>
                    </a:cubicBezTo>
                    <a:cubicBezTo>
                      <a:pt x="7453" y="7887"/>
                      <a:pt x="9216" y="6124"/>
                      <a:pt x="9216" y="3958"/>
                    </a:cubicBezTo>
                    <a:cubicBezTo>
                      <a:pt x="9216" y="1573"/>
                      <a:pt x="7269" y="0"/>
                      <a:pt x="524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8" name="Google Shape;2058;p61"/>
              <p:cNvSpPr/>
              <p:nvPr/>
            </p:nvSpPr>
            <p:spPr>
              <a:xfrm>
                <a:off x="4002965" y="4801193"/>
                <a:ext cx="192944" cy="165514"/>
              </a:xfrm>
              <a:custGeom>
                <a:rect b="b" l="l" r="r" t="t"/>
                <a:pathLst>
                  <a:path extrusionOk="0" h="5159" w="6014">
                    <a:moveTo>
                      <a:pt x="3442" y="205"/>
                    </a:moveTo>
                    <a:cubicBezTo>
                      <a:pt x="4751" y="205"/>
                      <a:pt x="5811" y="1265"/>
                      <a:pt x="5823" y="2587"/>
                    </a:cubicBezTo>
                    <a:cubicBezTo>
                      <a:pt x="5823" y="4014"/>
                      <a:pt x="4643" y="4961"/>
                      <a:pt x="3419" y="4961"/>
                    </a:cubicBezTo>
                    <a:cubicBezTo>
                      <a:pt x="2836" y="4961"/>
                      <a:pt x="2243" y="4746"/>
                      <a:pt x="1763" y="4265"/>
                    </a:cubicBezTo>
                    <a:cubicBezTo>
                      <a:pt x="263" y="2765"/>
                      <a:pt x="1322" y="205"/>
                      <a:pt x="3442" y="205"/>
                    </a:cubicBezTo>
                    <a:close/>
                    <a:moveTo>
                      <a:pt x="3422" y="1"/>
                    </a:moveTo>
                    <a:cubicBezTo>
                      <a:pt x="2789" y="1"/>
                      <a:pt x="2144" y="237"/>
                      <a:pt x="1620" y="765"/>
                    </a:cubicBezTo>
                    <a:cubicBezTo>
                      <a:pt x="1" y="2384"/>
                      <a:pt x="1144" y="5158"/>
                      <a:pt x="3442" y="5158"/>
                    </a:cubicBezTo>
                    <a:cubicBezTo>
                      <a:pt x="4858" y="5158"/>
                      <a:pt x="6013" y="4003"/>
                      <a:pt x="6013" y="2587"/>
                    </a:cubicBezTo>
                    <a:cubicBezTo>
                      <a:pt x="6013" y="1032"/>
                      <a:pt x="4744" y="1"/>
                      <a:pt x="342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9" name="Google Shape;2059;p61"/>
              <p:cNvSpPr/>
              <p:nvPr/>
            </p:nvSpPr>
            <p:spPr>
              <a:xfrm>
                <a:off x="4061804" y="4845178"/>
                <a:ext cx="90184" cy="77608"/>
              </a:xfrm>
              <a:custGeom>
                <a:rect b="b" l="l" r="r" t="t"/>
                <a:pathLst>
                  <a:path extrusionOk="0" h="2419" w="2811">
                    <a:moveTo>
                      <a:pt x="1608" y="203"/>
                    </a:moveTo>
                    <a:cubicBezTo>
                      <a:pt x="2167" y="203"/>
                      <a:pt x="2620" y="656"/>
                      <a:pt x="2620" y="1204"/>
                    </a:cubicBezTo>
                    <a:cubicBezTo>
                      <a:pt x="2620" y="1815"/>
                      <a:pt x="2120" y="2220"/>
                      <a:pt x="1601" y="2220"/>
                    </a:cubicBezTo>
                    <a:cubicBezTo>
                      <a:pt x="1351" y="2220"/>
                      <a:pt x="1098" y="2127"/>
                      <a:pt x="893" y="1918"/>
                    </a:cubicBezTo>
                    <a:cubicBezTo>
                      <a:pt x="262" y="1287"/>
                      <a:pt x="703" y="203"/>
                      <a:pt x="1608" y="203"/>
                    </a:cubicBezTo>
                    <a:close/>
                    <a:moveTo>
                      <a:pt x="1597" y="1"/>
                    </a:moveTo>
                    <a:cubicBezTo>
                      <a:pt x="1300" y="1"/>
                      <a:pt x="997" y="111"/>
                      <a:pt x="750" y="358"/>
                    </a:cubicBezTo>
                    <a:cubicBezTo>
                      <a:pt x="0" y="1120"/>
                      <a:pt x="536" y="2418"/>
                      <a:pt x="1608" y="2418"/>
                    </a:cubicBezTo>
                    <a:cubicBezTo>
                      <a:pt x="2274" y="2418"/>
                      <a:pt x="2810" y="1870"/>
                      <a:pt x="2810" y="1216"/>
                    </a:cubicBezTo>
                    <a:cubicBezTo>
                      <a:pt x="2810" y="483"/>
                      <a:pt x="2217" y="1"/>
                      <a:pt x="159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0" name="Google Shape;2060;p61"/>
              <p:cNvSpPr/>
              <p:nvPr/>
            </p:nvSpPr>
            <p:spPr>
              <a:xfrm>
                <a:off x="3784098" y="4578572"/>
                <a:ext cx="634496" cy="610787"/>
              </a:xfrm>
              <a:custGeom>
                <a:rect b="b" l="l" r="r" t="t"/>
                <a:pathLst>
                  <a:path extrusionOk="0" h="19038" w="19777">
                    <a:moveTo>
                      <a:pt x="10264" y="1"/>
                    </a:moveTo>
                    <a:cubicBezTo>
                      <a:pt x="6418" y="1"/>
                      <a:pt x="2941" y="2322"/>
                      <a:pt x="1477" y="5882"/>
                    </a:cubicBezTo>
                    <a:cubicBezTo>
                      <a:pt x="0" y="9430"/>
                      <a:pt x="810" y="13526"/>
                      <a:pt x="3537" y="16253"/>
                    </a:cubicBezTo>
                    <a:cubicBezTo>
                      <a:pt x="5353" y="18069"/>
                      <a:pt x="7788" y="19038"/>
                      <a:pt x="10267" y="19038"/>
                    </a:cubicBezTo>
                    <a:cubicBezTo>
                      <a:pt x="11492" y="19038"/>
                      <a:pt x="12729" y="18801"/>
                      <a:pt x="13907" y="18312"/>
                    </a:cubicBezTo>
                    <a:cubicBezTo>
                      <a:pt x="17455" y="16836"/>
                      <a:pt x="19777" y="13371"/>
                      <a:pt x="19777" y="9514"/>
                    </a:cubicBezTo>
                    <a:cubicBezTo>
                      <a:pt x="19777" y="4263"/>
                      <a:pt x="15514" y="1"/>
                      <a:pt x="102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061" name="Google Shape;2061;p61"/>
            <p:cNvSpPr/>
            <p:nvPr/>
          </p:nvSpPr>
          <p:spPr>
            <a:xfrm>
              <a:off x="713232" y="791782"/>
              <a:ext cx="600900" cy="1289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62" name="Google Shape;2062;p61"/>
          <p:cNvGrpSpPr/>
          <p:nvPr/>
        </p:nvGrpSpPr>
        <p:grpSpPr>
          <a:xfrm>
            <a:off x="11159340" y="5805673"/>
            <a:ext cx="784741" cy="903143"/>
            <a:chOff x="8369505" y="4354255"/>
            <a:chExt cx="588556" cy="677357"/>
          </a:xfrm>
        </p:grpSpPr>
        <p:sp>
          <p:nvSpPr>
            <p:cNvPr id="2063" name="Google Shape;2063;p61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61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61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61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61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61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61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61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61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61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61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61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61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61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61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61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61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0" name="Google Shape;2080;p61"/>
          <p:cNvGrpSpPr/>
          <p:nvPr/>
        </p:nvGrpSpPr>
        <p:grpSpPr>
          <a:xfrm flipH="1">
            <a:off x="10926624" y="5632108"/>
            <a:ext cx="1250161" cy="1250307"/>
            <a:chOff x="-9" y="1693952"/>
            <a:chExt cx="3445870" cy="3446270"/>
          </a:xfrm>
        </p:grpSpPr>
        <p:sp>
          <p:nvSpPr>
            <p:cNvPr id="2081" name="Google Shape;2081;p61"/>
            <p:cNvSpPr/>
            <p:nvPr/>
          </p:nvSpPr>
          <p:spPr>
            <a:xfrm>
              <a:off x="-9" y="2194746"/>
              <a:ext cx="2945507" cy="2945475"/>
            </a:xfrm>
            <a:custGeom>
              <a:rect b="b" l="l" r="r" t="t"/>
              <a:pathLst>
                <a:path extrusionOk="0" h="91881" w="91882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61"/>
            <p:cNvSpPr/>
            <p:nvPr/>
          </p:nvSpPr>
          <p:spPr>
            <a:xfrm>
              <a:off x="-9" y="3176828"/>
              <a:ext cx="1963426" cy="1963394"/>
            </a:xfrm>
            <a:custGeom>
              <a:rect b="b" l="l" r="r" t="t"/>
              <a:pathLst>
                <a:path extrusionOk="0" h="61246" w="61247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61"/>
            <p:cNvSpPr/>
            <p:nvPr/>
          </p:nvSpPr>
          <p:spPr>
            <a:xfrm>
              <a:off x="485094" y="1693952"/>
              <a:ext cx="2960767" cy="2960767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4" name="Google Shape;2084;p61"/>
          <p:cNvSpPr/>
          <p:nvPr/>
        </p:nvSpPr>
        <p:spPr>
          <a:xfrm flipH="1">
            <a:off x="11840560" y="3074701"/>
            <a:ext cx="179039" cy="17937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5" name="Google Shape;2085;p61"/>
          <p:cNvSpPr/>
          <p:nvPr/>
        </p:nvSpPr>
        <p:spPr>
          <a:xfrm flipH="1">
            <a:off x="9490140" y="6468239"/>
            <a:ext cx="240636" cy="240605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86" name="Google Shape;2086;p61"/>
          <p:cNvGrpSpPr/>
          <p:nvPr/>
        </p:nvGrpSpPr>
        <p:grpSpPr>
          <a:xfrm flipH="1">
            <a:off x="11839456" y="3900177"/>
            <a:ext cx="181200" cy="520379"/>
            <a:chOff x="179009" y="2072968"/>
            <a:chExt cx="190870" cy="548151"/>
          </a:xfrm>
        </p:grpSpPr>
        <p:sp>
          <p:nvSpPr>
            <p:cNvPr id="2087" name="Google Shape;2087;p61"/>
            <p:cNvSpPr/>
            <p:nvPr/>
          </p:nvSpPr>
          <p:spPr>
            <a:xfrm>
              <a:off x="179009" y="2072968"/>
              <a:ext cx="190870" cy="190870"/>
            </a:xfrm>
            <a:custGeom>
              <a:rect b="b" l="l" r="r" t="t"/>
              <a:pathLst>
                <a:path extrusionOk="0" h="5954" w="5954">
                  <a:moveTo>
                    <a:pt x="941" y="1"/>
                  </a:moveTo>
                  <a:lnTo>
                    <a:pt x="0" y="953"/>
                  </a:lnTo>
                  <a:lnTo>
                    <a:pt x="2036" y="2977"/>
                  </a:lnTo>
                  <a:lnTo>
                    <a:pt x="0" y="5013"/>
                  </a:lnTo>
                  <a:lnTo>
                    <a:pt x="941" y="5954"/>
                  </a:lnTo>
                  <a:lnTo>
                    <a:pt x="2977" y="3930"/>
                  </a:lnTo>
                  <a:lnTo>
                    <a:pt x="5013" y="5954"/>
                  </a:lnTo>
                  <a:lnTo>
                    <a:pt x="5953" y="5013"/>
                  </a:lnTo>
                  <a:lnTo>
                    <a:pt x="3929" y="2977"/>
                  </a:lnTo>
                  <a:lnTo>
                    <a:pt x="5953" y="953"/>
                  </a:lnTo>
                  <a:lnTo>
                    <a:pt x="5013" y="1"/>
                  </a:lnTo>
                  <a:lnTo>
                    <a:pt x="2977" y="2037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61"/>
            <p:cNvSpPr/>
            <p:nvPr/>
          </p:nvSpPr>
          <p:spPr>
            <a:xfrm>
              <a:off x="179009" y="2429864"/>
              <a:ext cx="190870" cy="191255"/>
            </a:xfrm>
            <a:custGeom>
              <a:rect b="b" l="l" r="r" t="t"/>
              <a:pathLst>
                <a:path extrusionOk="0" h="5966" w="5954">
                  <a:moveTo>
                    <a:pt x="941" y="0"/>
                  </a:moveTo>
                  <a:lnTo>
                    <a:pt x="0" y="953"/>
                  </a:lnTo>
                  <a:lnTo>
                    <a:pt x="2036" y="2988"/>
                  </a:lnTo>
                  <a:lnTo>
                    <a:pt x="0" y="5013"/>
                  </a:lnTo>
                  <a:lnTo>
                    <a:pt x="941" y="5965"/>
                  </a:lnTo>
                  <a:lnTo>
                    <a:pt x="2977" y="3929"/>
                  </a:lnTo>
                  <a:lnTo>
                    <a:pt x="5013" y="5965"/>
                  </a:lnTo>
                  <a:lnTo>
                    <a:pt x="5953" y="5013"/>
                  </a:lnTo>
                  <a:lnTo>
                    <a:pt x="3929" y="2988"/>
                  </a:lnTo>
                  <a:lnTo>
                    <a:pt x="5953" y="953"/>
                  </a:lnTo>
                  <a:lnTo>
                    <a:pt x="5013" y="0"/>
                  </a:lnTo>
                  <a:lnTo>
                    <a:pt x="2977" y="2036"/>
                  </a:lnTo>
                  <a:lnTo>
                    <a:pt x="94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9" name="Google Shape;2089;p61"/>
          <p:cNvGrpSpPr/>
          <p:nvPr/>
        </p:nvGrpSpPr>
        <p:grpSpPr>
          <a:xfrm flipH="1">
            <a:off x="11241039" y="216891"/>
            <a:ext cx="784741" cy="903143"/>
            <a:chOff x="8369505" y="4354255"/>
            <a:chExt cx="588556" cy="677357"/>
          </a:xfrm>
        </p:grpSpPr>
        <p:sp>
          <p:nvSpPr>
            <p:cNvPr id="2090" name="Google Shape;2090;p61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61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61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61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61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61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61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61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61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61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61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61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61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61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61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61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61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107" name="Google Shape;2107;p61"/>
          <p:cNvCxnSpPr/>
          <p:nvPr/>
        </p:nvCxnSpPr>
        <p:spPr>
          <a:xfrm>
            <a:off x="9027051" y="18000"/>
            <a:ext cx="0" cy="68220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08" name="Google Shape;2108;p61"/>
          <p:cNvSpPr txBox="1"/>
          <p:nvPr>
            <p:ph idx="1" type="subTitle"/>
          </p:nvPr>
        </p:nvSpPr>
        <p:spPr>
          <a:xfrm>
            <a:off x="950967" y="1140000"/>
            <a:ext cx="6901200" cy="382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5335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2109" name="Google Shape;2109;p61"/>
          <p:cNvSpPr txBox="1"/>
          <p:nvPr>
            <p:ph type="title"/>
          </p:nvPr>
        </p:nvSpPr>
        <p:spPr>
          <a:xfrm>
            <a:off x="950967" y="5169200"/>
            <a:ext cx="3326000" cy="5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865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/>
          <p:nvPr/>
        </p:nvSpPr>
        <p:spPr>
          <a:xfrm>
            <a:off x="-1896367" y="5045600"/>
            <a:ext cx="3756800" cy="3665200"/>
          </a:xfrm>
          <a:prstGeom prst="arc">
            <a:avLst>
              <a:gd fmla="val 16200000" name="adj1"/>
              <a:gd fmla="val 25688" name="adj2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9"/>
          <p:cNvSpPr txBox="1"/>
          <p:nvPr>
            <p:ph idx="1" type="subTitle"/>
          </p:nvPr>
        </p:nvSpPr>
        <p:spPr>
          <a:xfrm>
            <a:off x="2567800" y="3888967"/>
            <a:ext cx="7056400" cy="6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248" name="Google Shape;248;p19"/>
          <p:cNvSpPr txBox="1"/>
          <p:nvPr>
            <p:ph hasCustomPrompt="1" type="title"/>
          </p:nvPr>
        </p:nvSpPr>
        <p:spPr>
          <a:xfrm>
            <a:off x="1180600" y="2458567"/>
            <a:ext cx="9830800" cy="13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grpSp>
        <p:nvGrpSpPr>
          <p:cNvPr id="249" name="Google Shape;249;p19"/>
          <p:cNvGrpSpPr/>
          <p:nvPr/>
        </p:nvGrpSpPr>
        <p:grpSpPr>
          <a:xfrm flipH="1" rot="-5400000">
            <a:off x="239547" y="5657672"/>
            <a:ext cx="987598" cy="1136605"/>
            <a:chOff x="8369505" y="4354255"/>
            <a:chExt cx="588556" cy="677357"/>
          </a:xfrm>
        </p:grpSpPr>
        <p:sp>
          <p:nvSpPr>
            <p:cNvPr id="250" name="Google Shape;250;p19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9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19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19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9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9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7" name="Google Shape;267;p19"/>
          <p:cNvSpPr/>
          <p:nvPr/>
        </p:nvSpPr>
        <p:spPr>
          <a:xfrm flipH="1" rot="10800000">
            <a:off x="11011384" y="6516364"/>
            <a:ext cx="111048" cy="111048"/>
          </a:xfrm>
          <a:custGeom>
            <a:rect b="b" l="l" r="r" t="t"/>
            <a:pathLst>
              <a:path extrusionOk="0" h="2596" w="2596">
                <a:moveTo>
                  <a:pt x="0" y="0"/>
                </a:moveTo>
                <a:lnTo>
                  <a:pt x="0" y="2596"/>
                </a:lnTo>
                <a:lnTo>
                  <a:pt x="2596" y="2596"/>
                </a:lnTo>
                <a:lnTo>
                  <a:pt x="259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19"/>
          <p:cNvSpPr/>
          <p:nvPr/>
        </p:nvSpPr>
        <p:spPr>
          <a:xfrm flipH="1" rot="10800000">
            <a:off x="11258889" y="6515337"/>
            <a:ext cx="800180" cy="10903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9" name="Google Shape;269;p19"/>
          <p:cNvGrpSpPr/>
          <p:nvPr/>
        </p:nvGrpSpPr>
        <p:grpSpPr>
          <a:xfrm flipH="1" rot="10800000">
            <a:off x="11790935" y="5662145"/>
            <a:ext cx="284767" cy="464435"/>
            <a:chOff x="191876" y="116083"/>
            <a:chExt cx="213575" cy="348326"/>
          </a:xfrm>
        </p:grpSpPr>
        <p:sp>
          <p:nvSpPr>
            <p:cNvPr id="270" name="Google Shape;270;p19"/>
            <p:cNvSpPr/>
            <p:nvPr/>
          </p:nvSpPr>
          <p:spPr>
            <a:xfrm>
              <a:off x="352794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10" y="1"/>
                  </a:moveTo>
                  <a:cubicBezTo>
                    <a:pt x="348" y="1"/>
                    <a:pt x="1" y="278"/>
                    <a:pt x="1" y="696"/>
                  </a:cubicBezTo>
                  <a:cubicBezTo>
                    <a:pt x="1" y="1089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8"/>
                  </a:cubicBezTo>
                  <a:cubicBezTo>
                    <a:pt x="1060" y="65"/>
                    <a:pt x="883" y="1"/>
                    <a:pt x="7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191876" y="267841"/>
              <a:ext cx="52657" cy="44810"/>
            </a:xfrm>
            <a:custGeom>
              <a:rect b="b" l="l" r="r" t="t"/>
              <a:pathLst>
                <a:path extrusionOk="0" h="1399" w="1644">
                  <a:moveTo>
                    <a:pt x="700" y="1"/>
                  </a:moveTo>
                  <a:cubicBezTo>
                    <a:pt x="342" y="1"/>
                    <a:pt x="0" y="278"/>
                    <a:pt x="0" y="696"/>
                  </a:cubicBezTo>
                  <a:cubicBezTo>
                    <a:pt x="0" y="1089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8"/>
                  </a:cubicBezTo>
                  <a:cubicBezTo>
                    <a:pt x="1048" y="65"/>
                    <a:pt x="872" y="1"/>
                    <a:pt x="7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352794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11" y="0"/>
                  </a:moveTo>
                  <a:cubicBezTo>
                    <a:pt x="349" y="0"/>
                    <a:pt x="1" y="280"/>
                    <a:pt x="1" y="707"/>
                  </a:cubicBezTo>
                  <a:cubicBezTo>
                    <a:pt x="1" y="1088"/>
                    <a:pt x="310" y="1409"/>
                    <a:pt x="703" y="1409"/>
                  </a:cubicBezTo>
                  <a:cubicBezTo>
                    <a:pt x="1334" y="1409"/>
                    <a:pt x="1644" y="647"/>
                    <a:pt x="1203" y="207"/>
                  </a:cubicBezTo>
                  <a:cubicBezTo>
                    <a:pt x="1061" y="64"/>
                    <a:pt x="884" y="0"/>
                    <a:pt x="7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191876" y="116083"/>
              <a:ext cx="52657" cy="45162"/>
            </a:xfrm>
            <a:custGeom>
              <a:rect b="b" l="l" r="r" t="t"/>
              <a:pathLst>
                <a:path extrusionOk="0" h="1410" w="1644">
                  <a:moveTo>
                    <a:pt x="702" y="0"/>
                  </a:moveTo>
                  <a:cubicBezTo>
                    <a:pt x="343" y="0"/>
                    <a:pt x="0" y="280"/>
                    <a:pt x="0" y="707"/>
                  </a:cubicBezTo>
                  <a:cubicBezTo>
                    <a:pt x="0" y="1088"/>
                    <a:pt x="310" y="1409"/>
                    <a:pt x="703" y="1409"/>
                  </a:cubicBezTo>
                  <a:cubicBezTo>
                    <a:pt x="1322" y="1409"/>
                    <a:pt x="1643" y="647"/>
                    <a:pt x="1191" y="207"/>
                  </a:cubicBezTo>
                  <a:cubicBezTo>
                    <a:pt x="1048" y="64"/>
                    <a:pt x="873" y="0"/>
                    <a:pt x="70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9"/>
            <p:cNvSpPr/>
            <p:nvPr/>
          </p:nvSpPr>
          <p:spPr>
            <a:xfrm>
              <a:off x="352794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11" y="1"/>
                  </a:moveTo>
                  <a:cubicBezTo>
                    <a:pt x="349" y="1"/>
                    <a:pt x="1" y="280"/>
                    <a:pt x="1" y="707"/>
                  </a:cubicBezTo>
                  <a:cubicBezTo>
                    <a:pt x="1" y="1088"/>
                    <a:pt x="322" y="1398"/>
                    <a:pt x="703" y="1398"/>
                  </a:cubicBezTo>
                  <a:cubicBezTo>
                    <a:pt x="1334" y="1398"/>
                    <a:pt x="1644" y="648"/>
                    <a:pt x="1203" y="207"/>
                  </a:cubicBezTo>
                  <a:cubicBezTo>
                    <a:pt x="1061" y="65"/>
                    <a:pt x="884" y="1"/>
                    <a:pt x="7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191876" y="419631"/>
              <a:ext cx="52657" cy="44778"/>
            </a:xfrm>
            <a:custGeom>
              <a:rect b="b" l="l" r="r" t="t"/>
              <a:pathLst>
                <a:path extrusionOk="0" h="1398" w="1644">
                  <a:moveTo>
                    <a:pt x="702" y="1"/>
                  </a:moveTo>
                  <a:cubicBezTo>
                    <a:pt x="343" y="1"/>
                    <a:pt x="0" y="280"/>
                    <a:pt x="0" y="707"/>
                  </a:cubicBezTo>
                  <a:cubicBezTo>
                    <a:pt x="0" y="1088"/>
                    <a:pt x="310" y="1398"/>
                    <a:pt x="703" y="1398"/>
                  </a:cubicBezTo>
                  <a:cubicBezTo>
                    <a:pt x="1322" y="1398"/>
                    <a:pt x="1643" y="648"/>
                    <a:pt x="1191" y="207"/>
                  </a:cubicBezTo>
                  <a:cubicBezTo>
                    <a:pt x="1048" y="65"/>
                    <a:pt x="873" y="1"/>
                    <a:pt x="7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276;p19"/>
          <p:cNvSpPr/>
          <p:nvPr/>
        </p:nvSpPr>
        <p:spPr>
          <a:xfrm rot="-2700000">
            <a:off x="123517" y="5252699"/>
            <a:ext cx="199933" cy="199936"/>
          </a:xfrm>
          <a:custGeom>
            <a:rect b="b" l="l" r="r" t="t"/>
            <a:pathLst>
              <a:path extrusionOk="0" h="4407" w="4406">
                <a:moveTo>
                  <a:pt x="703" y="1"/>
                </a:moveTo>
                <a:lnTo>
                  <a:pt x="0" y="703"/>
                </a:lnTo>
                <a:lnTo>
                  <a:pt x="1500" y="2203"/>
                </a:lnTo>
                <a:lnTo>
                  <a:pt x="0" y="3716"/>
                </a:lnTo>
                <a:lnTo>
                  <a:pt x="703" y="4406"/>
                </a:lnTo>
                <a:lnTo>
                  <a:pt x="2203" y="2906"/>
                </a:lnTo>
                <a:lnTo>
                  <a:pt x="3703" y="4406"/>
                </a:lnTo>
                <a:lnTo>
                  <a:pt x="4405" y="3716"/>
                </a:lnTo>
                <a:lnTo>
                  <a:pt x="2905" y="2203"/>
                </a:lnTo>
                <a:lnTo>
                  <a:pt x="4405" y="703"/>
                </a:lnTo>
                <a:lnTo>
                  <a:pt x="3703" y="1"/>
                </a:lnTo>
                <a:lnTo>
                  <a:pt x="2203" y="1501"/>
                </a:lnTo>
                <a:lnTo>
                  <a:pt x="70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9"/>
          <p:cNvSpPr/>
          <p:nvPr/>
        </p:nvSpPr>
        <p:spPr>
          <a:xfrm>
            <a:off x="10378767" y="0"/>
            <a:ext cx="1813307" cy="1824592"/>
          </a:xfrm>
          <a:custGeom>
            <a:rect b="b" l="l" r="r" t="t"/>
            <a:pathLst>
              <a:path extrusionOk="0" h="45630" w="45344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19"/>
          <p:cNvSpPr/>
          <p:nvPr/>
        </p:nvSpPr>
        <p:spPr>
          <a:xfrm>
            <a:off x="10558633" y="412233"/>
            <a:ext cx="1180400" cy="124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9" name="Google Shape;279;p19"/>
          <p:cNvGrpSpPr/>
          <p:nvPr/>
        </p:nvGrpSpPr>
        <p:grpSpPr>
          <a:xfrm flipH="1" rot="10800000">
            <a:off x="10655033" y="572109"/>
            <a:ext cx="987598" cy="951111"/>
            <a:chOff x="8369505" y="4354255"/>
            <a:chExt cx="588556" cy="566812"/>
          </a:xfrm>
        </p:grpSpPr>
        <p:sp>
          <p:nvSpPr>
            <p:cNvPr id="280" name="Google Shape;280;p19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">
  <p:cSld name="SECTION_TITLE_AND_DESCRIPTION_1_1"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p62"/>
          <p:cNvSpPr/>
          <p:nvPr/>
        </p:nvSpPr>
        <p:spPr>
          <a:xfrm>
            <a:off x="-4000" y="433"/>
            <a:ext cx="3478289" cy="6857823"/>
          </a:xfrm>
          <a:custGeom>
            <a:rect b="b" l="l" r="r" t="t"/>
            <a:pathLst>
              <a:path extrusionOk="0" h="128040" w="39589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2" name="Google Shape;2112;p62"/>
          <p:cNvSpPr/>
          <p:nvPr/>
        </p:nvSpPr>
        <p:spPr>
          <a:xfrm>
            <a:off x="255833" y="1622533"/>
            <a:ext cx="3922868" cy="413148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3" name="Google Shape;2113;p62"/>
          <p:cNvSpPr/>
          <p:nvPr/>
        </p:nvSpPr>
        <p:spPr>
          <a:xfrm>
            <a:off x="478117" y="1856732"/>
            <a:ext cx="3478315" cy="3663104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4" name="Google Shape;2114;p62"/>
          <p:cNvGrpSpPr/>
          <p:nvPr/>
        </p:nvGrpSpPr>
        <p:grpSpPr>
          <a:xfrm>
            <a:off x="3605315" y="4738581"/>
            <a:ext cx="206023" cy="590515"/>
            <a:chOff x="8846561" y="2782361"/>
            <a:chExt cx="154517" cy="442886"/>
          </a:xfrm>
        </p:grpSpPr>
        <p:sp>
          <p:nvSpPr>
            <p:cNvPr id="2115" name="Google Shape;2115;p62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62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17" name="Google Shape;2117;p62"/>
          <p:cNvSpPr/>
          <p:nvPr/>
        </p:nvSpPr>
        <p:spPr>
          <a:xfrm flipH="1" rot="10800000">
            <a:off x="657055" y="2169087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8" name="Google Shape;2118;p62"/>
          <p:cNvGrpSpPr/>
          <p:nvPr/>
        </p:nvGrpSpPr>
        <p:grpSpPr>
          <a:xfrm flipH="1" rot="10800000">
            <a:off x="637981" y="2561252"/>
            <a:ext cx="241605" cy="393933"/>
            <a:chOff x="8814523" y="4301099"/>
            <a:chExt cx="181204" cy="295450"/>
          </a:xfrm>
        </p:grpSpPr>
        <p:sp>
          <p:nvSpPr>
            <p:cNvPr id="2119" name="Google Shape;2119;p62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62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62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62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62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62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5" name="Google Shape;2125;p62"/>
          <p:cNvGrpSpPr/>
          <p:nvPr/>
        </p:nvGrpSpPr>
        <p:grpSpPr>
          <a:xfrm flipH="1">
            <a:off x="11241239" y="219691"/>
            <a:ext cx="784741" cy="903143"/>
            <a:chOff x="8369505" y="4354255"/>
            <a:chExt cx="588556" cy="677357"/>
          </a:xfrm>
        </p:grpSpPr>
        <p:sp>
          <p:nvSpPr>
            <p:cNvPr id="2126" name="Google Shape;2126;p62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62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62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62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62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62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62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62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62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62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62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62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62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62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62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62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62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43" name="Google Shape;2143;p62"/>
          <p:cNvGrpSpPr/>
          <p:nvPr/>
        </p:nvGrpSpPr>
        <p:grpSpPr>
          <a:xfrm>
            <a:off x="11579096" y="6297620"/>
            <a:ext cx="372841" cy="346405"/>
            <a:chOff x="6672" y="3464315"/>
            <a:chExt cx="279631" cy="259804"/>
          </a:xfrm>
        </p:grpSpPr>
        <p:sp>
          <p:nvSpPr>
            <p:cNvPr id="2144" name="Google Shape;2144;p62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62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62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62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62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62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62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62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62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3" name="Google Shape;2153;p62"/>
          <p:cNvSpPr/>
          <p:nvPr/>
        </p:nvSpPr>
        <p:spPr>
          <a:xfrm>
            <a:off x="11810284" y="5888373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4" name="Google Shape;2154;p62"/>
          <p:cNvSpPr txBox="1"/>
          <p:nvPr>
            <p:ph type="title"/>
          </p:nvPr>
        </p:nvSpPr>
        <p:spPr>
          <a:xfrm>
            <a:off x="4600033" y="2390100"/>
            <a:ext cx="6641200" cy="126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155" name="Google Shape;2155;p62"/>
          <p:cNvSpPr txBox="1"/>
          <p:nvPr>
            <p:ph idx="1" type="subTitle"/>
          </p:nvPr>
        </p:nvSpPr>
        <p:spPr>
          <a:xfrm>
            <a:off x="6115433" y="3809700"/>
            <a:ext cx="3610400" cy="10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BIG_NUMBER_1_2">
    <p:spTree>
      <p:nvGrpSpPr>
        <p:cNvPr id="2156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p63"/>
          <p:cNvSpPr/>
          <p:nvPr/>
        </p:nvSpPr>
        <p:spPr>
          <a:xfrm rot="8100000">
            <a:off x="-119593" y="-224571"/>
            <a:ext cx="1180585" cy="13570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8" name="Google Shape;2158;p63"/>
          <p:cNvSpPr/>
          <p:nvPr/>
        </p:nvSpPr>
        <p:spPr>
          <a:xfrm flipH="1">
            <a:off x="0" y="0"/>
            <a:ext cx="1936944" cy="1949009"/>
          </a:xfrm>
          <a:custGeom>
            <a:rect b="b" l="l" r="r" t="t"/>
            <a:pathLst>
              <a:path extrusionOk="0" h="45630" w="45344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9" name="Google Shape;2159;p63"/>
          <p:cNvSpPr/>
          <p:nvPr/>
        </p:nvSpPr>
        <p:spPr>
          <a:xfrm>
            <a:off x="504300" y="474091"/>
            <a:ext cx="1180400" cy="124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0" name="Google Shape;2160;p63"/>
          <p:cNvSpPr txBox="1"/>
          <p:nvPr>
            <p:ph idx="1" type="subTitle"/>
          </p:nvPr>
        </p:nvSpPr>
        <p:spPr>
          <a:xfrm>
            <a:off x="2823633" y="3681567"/>
            <a:ext cx="6544800" cy="5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61" name="Google Shape;2161;p63"/>
          <p:cNvSpPr txBox="1"/>
          <p:nvPr>
            <p:ph type="title"/>
          </p:nvPr>
        </p:nvSpPr>
        <p:spPr>
          <a:xfrm>
            <a:off x="2823633" y="2763967"/>
            <a:ext cx="6544800" cy="9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64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/>
        </p:txBody>
      </p:sp>
      <p:sp>
        <p:nvSpPr>
          <p:cNvPr id="2162" name="Google Shape;2162;p63"/>
          <p:cNvSpPr txBox="1"/>
          <p:nvPr>
            <p:ph idx="2" type="subTitle"/>
          </p:nvPr>
        </p:nvSpPr>
        <p:spPr>
          <a:xfrm>
            <a:off x="2823633" y="1636933"/>
            <a:ext cx="6544800" cy="5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63" name="Google Shape;2163;p63"/>
          <p:cNvSpPr txBox="1"/>
          <p:nvPr>
            <p:ph idx="3" type="title"/>
          </p:nvPr>
        </p:nvSpPr>
        <p:spPr>
          <a:xfrm>
            <a:off x="2823633" y="719333"/>
            <a:ext cx="6544800" cy="9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64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/>
        </p:txBody>
      </p:sp>
      <p:sp>
        <p:nvSpPr>
          <p:cNvPr id="2164" name="Google Shape;2164;p63"/>
          <p:cNvSpPr txBox="1"/>
          <p:nvPr>
            <p:ph idx="4" type="subTitle"/>
          </p:nvPr>
        </p:nvSpPr>
        <p:spPr>
          <a:xfrm>
            <a:off x="2823633" y="5726200"/>
            <a:ext cx="6544800" cy="5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65" name="Google Shape;2165;p63"/>
          <p:cNvSpPr txBox="1"/>
          <p:nvPr>
            <p:ph idx="5" type="title"/>
          </p:nvPr>
        </p:nvSpPr>
        <p:spPr>
          <a:xfrm>
            <a:off x="2823633" y="4821000"/>
            <a:ext cx="6544800" cy="9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b="1" sz="64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/>
        </p:txBody>
      </p:sp>
      <p:sp>
        <p:nvSpPr>
          <p:cNvPr id="2166" name="Google Shape;2166;p63"/>
          <p:cNvSpPr/>
          <p:nvPr/>
        </p:nvSpPr>
        <p:spPr>
          <a:xfrm flipH="1">
            <a:off x="10349077" y="5045600"/>
            <a:ext cx="3756800" cy="3665200"/>
          </a:xfrm>
          <a:prstGeom prst="arc">
            <a:avLst>
              <a:gd fmla="val 16200000" name="adj1"/>
              <a:gd fmla="val 25688" name="adj2"/>
            </a:avLst>
          </a:prstGeom>
          <a:solidFill>
            <a:schemeClr val="accent4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67" name="Google Shape;2167;p63"/>
          <p:cNvGrpSpPr/>
          <p:nvPr/>
        </p:nvGrpSpPr>
        <p:grpSpPr>
          <a:xfrm>
            <a:off x="604879" y="528804"/>
            <a:ext cx="987598" cy="1136605"/>
            <a:chOff x="8369505" y="4354255"/>
            <a:chExt cx="588556" cy="677357"/>
          </a:xfrm>
        </p:grpSpPr>
        <p:sp>
          <p:nvSpPr>
            <p:cNvPr id="2168" name="Google Shape;2168;p63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63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63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63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63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63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63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63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63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63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63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63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63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63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63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63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63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IG_NUMBER_1_1_1">
    <p:spTree>
      <p:nvGrpSpPr>
        <p:cNvPr id="2185" name="Shape 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" name="Google Shape;2186;p64"/>
          <p:cNvSpPr txBox="1"/>
          <p:nvPr>
            <p:ph type="title"/>
          </p:nvPr>
        </p:nvSpPr>
        <p:spPr>
          <a:xfrm>
            <a:off x="997084" y="1853833"/>
            <a:ext cx="35168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/>
        </p:txBody>
      </p:sp>
      <p:sp>
        <p:nvSpPr>
          <p:cNvPr id="2187" name="Google Shape;2187;p64"/>
          <p:cNvSpPr txBox="1"/>
          <p:nvPr>
            <p:ph idx="1" type="subTitle"/>
          </p:nvPr>
        </p:nvSpPr>
        <p:spPr>
          <a:xfrm>
            <a:off x="1610084" y="2643433"/>
            <a:ext cx="2290800" cy="4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None/>
              <a:defRPr sz="2135"/>
            </a:lvl9pPr>
          </a:lstStyle>
          <a:p/>
        </p:txBody>
      </p:sp>
      <p:sp>
        <p:nvSpPr>
          <p:cNvPr id="2188" name="Google Shape;2188;p64"/>
          <p:cNvSpPr txBox="1"/>
          <p:nvPr>
            <p:ph idx="2" type="title"/>
          </p:nvPr>
        </p:nvSpPr>
        <p:spPr>
          <a:xfrm>
            <a:off x="7678100" y="1853833"/>
            <a:ext cx="35168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/>
        </p:txBody>
      </p:sp>
      <p:sp>
        <p:nvSpPr>
          <p:cNvPr id="2189" name="Google Shape;2189;p64"/>
          <p:cNvSpPr txBox="1"/>
          <p:nvPr>
            <p:ph idx="3" type="subTitle"/>
          </p:nvPr>
        </p:nvSpPr>
        <p:spPr>
          <a:xfrm>
            <a:off x="8268300" y="2638100"/>
            <a:ext cx="2336400" cy="50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None/>
              <a:defRPr sz="2135"/>
            </a:lvl9pPr>
          </a:lstStyle>
          <a:p/>
        </p:txBody>
      </p:sp>
      <p:sp>
        <p:nvSpPr>
          <p:cNvPr id="2190" name="Google Shape;2190;p64"/>
          <p:cNvSpPr txBox="1"/>
          <p:nvPr>
            <p:ph idx="4" type="title"/>
          </p:nvPr>
        </p:nvSpPr>
        <p:spPr>
          <a:xfrm>
            <a:off x="4337584" y="4051300"/>
            <a:ext cx="3516800" cy="6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b="1"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9pPr>
          </a:lstStyle>
          <a:p/>
        </p:txBody>
      </p:sp>
      <p:sp>
        <p:nvSpPr>
          <p:cNvPr id="2191" name="Google Shape;2191;p64"/>
          <p:cNvSpPr txBox="1"/>
          <p:nvPr>
            <p:ph idx="5" type="subTitle"/>
          </p:nvPr>
        </p:nvSpPr>
        <p:spPr>
          <a:xfrm>
            <a:off x="4981984" y="4810799"/>
            <a:ext cx="2228000" cy="48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5"/>
            </a:lvl2pPr>
            <a:lvl3pPr lvl="2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3pPr>
            <a:lvl4pPr lvl="3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4pPr>
            <a:lvl5pPr lvl="4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5pPr>
            <a:lvl6pPr lvl="5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6pPr>
            <a:lvl7pPr lvl="6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7pPr>
            <a:lvl8pPr lvl="7" algn="ctr">
              <a:lnSpc>
                <a:spcPct val="80000"/>
              </a:lnSpc>
              <a:spcBef>
                <a:spcPts val="9116"/>
              </a:spcBef>
              <a:spcAft>
                <a:spcPts val="0"/>
              </a:spcAft>
              <a:buSzPts val="1600"/>
              <a:buNone/>
              <a:defRPr sz="2135"/>
            </a:lvl8pPr>
            <a:lvl9pPr lvl="8" algn="ctr">
              <a:lnSpc>
                <a:spcPct val="80000"/>
              </a:lnSpc>
              <a:spcBef>
                <a:spcPts val="9116"/>
              </a:spcBef>
              <a:spcAft>
                <a:spcPts val="1600"/>
              </a:spcAft>
              <a:buSzPts val="1600"/>
              <a:buNone/>
              <a:defRPr sz="2135"/>
            </a:lvl9pPr>
          </a:lstStyle>
          <a:p/>
        </p:txBody>
      </p:sp>
      <p:sp>
        <p:nvSpPr>
          <p:cNvPr id="2192" name="Google Shape;2192;p64"/>
          <p:cNvSpPr txBox="1"/>
          <p:nvPr>
            <p:ph idx="6" type="subTitle"/>
          </p:nvPr>
        </p:nvSpPr>
        <p:spPr>
          <a:xfrm>
            <a:off x="5014384" y="5419800"/>
            <a:ext cx="2163200" cy="5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93" name="Google Shape;2193;p64"/>
          <p:cNvSpPr txBox="1"/>
          <p:nvPr>
            <p:ph idx="7" type="subTitle"/>
          </p:nvPr>
        </p:nvSpPr>
        <p:spPr>
          <a:xfrm>
            <a:off x="8354900" y="3295451"/>
            <a:ext cx="2163200" cy="5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94" name="Google Shape;2194;p64"/>
          <p:cNvSpPr txBox="1"/>
          <p:nvPr>
            <p:ph idx="8" type="subTitle"/>
          </p:nvPr>
        </p:nvSpPr>
        <p:spPr>
          <a:xfrm>
            <a:off x="1673884" y="3295451"/>
            <a:ext cx="2163200" cy="51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grpSp>
        <p:nvGrpSpPr>
          <p:cNvPr id="2195" name="Google Shape;2195;p64"/>
          <p:cNvGrpSpPr/>
          <p:nvPr/>
        </p:nvGrpSpPr>
        <p:grpSpPr>
          <a:xfrm flipH="1">
            <a:off x="9948928" y="4635895"/>
            <a:ext cx="2227870" cy="2228129"/>
            <a:chOff x="-9" y="1693952"/>
            <a:chExt cx="3445870" cy="3446270"/>
          </a:xfrm>
        </p:grpSpPr>
        <p:sp>
          <p:nvSpPr>
            <p:cNvPr id="2196" name="Google Shape;2196;p64"/>
            <p:cNvSpPr/>
            <p:nvPr/>
          </p:nvSpPr>
          <p:spPr>
            <a:xfrm>
              <a:off x="-9" y="2194746"/>
              <a:ext cx="2945507" cy="2945475"/>
            </a:xfrm>
            <a:custGeom>
              <a:rect b="b" l="l" r="r" t="t"/>
              <a:pathLst>
                <a:path extrusionOk="0" h="91881" w="91882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64"/>
            <p:cNvSpPr/>
            <p:nvPr/>
          </p:nvSpPr>
          <p:spPr>
            <a:xfrm>
              <a:off x="-9" y="3176828"/>
              <a:ext cx="1963426" cy="1963394"/>
            </a:xfrm>
            <a:custGeom>
              <a:rect b="b" l="l" r="r" t="t"/>
              <a:pathLst>
                <a:path extrusionOk="0" h="61246" w="61247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64"/>
            <p:cNvSpPr/>
            <p:nvPr/>
          </p:nvSpPr>
          <p:spPr>
            <a:xfrm>
              <a:off x="485094" y="1693952"/>
              <a:ext cx="2960767" cy="2960767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9" name="Google Shape;2199;p64"/>
          <p:cNvGrpSpPr/>
          <p:nvPr/>
        </p:nvGrpSpPr>
        <p:grpSpPr>
          <a:xfrm>
            <a:off x="15200" y="4635696"/>
            <a:ext cx="2227870" cy="2228129"/>
            <a:chOff x="-9" y="1693952"/>
            <a:chExt cx="3445870" cy="3446270"/>
          </a:xfrm>
        </p:grpSpPr>
        <p:sp>
          <p:nvSpPr>
            <p:cNvPr id="2200" name="Google Shape;2200;p64"/>
            <p:cNvSpPr/>
            <p:nvPr/>
          </p:nvSpPr>
          <p:spPr>
            <a:xfrm>
              <a:off x="-9" y="2194746"/>
              <a:ext cx="2945507" cy="2945475"/>
            </a:xfrm>
            <a:custGeom>
              <a:rect b="b" l="l" r="r" t="t"/>
              <a:pathLst>
                <a:path extrusionOk="0" h="91881" w="91882">
                  <a:moveTo>
                    <a:pt x="30623" y="0"/>
                  </a:moveTo>
                  <a:lnTo>
                    <a:pt x="1" y="30635"/>
                  </a:lnTo>
                  <a:lnTo>
                    <a:pt x="61246" y="91881"/>
                  </a:lnTo>
                  <a:lnTo>
                    <a:pt x="91881" y="61258"/>
                  </a:lnTo>
                  <a:lnTo>
                    <a:pt x="30623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64"/>
            <p:cNvSpPr/>
            <p:nvPr/>
          </p:nvSpPr>
          <p:spPr>
            <a:xfrm>
              <a:off x="-9" y="3176828"/>
              <a:ext cx="1963426" cy="1963394"/>
            </a:xfrm>
            <a:custGeom>
              <a:rect b="b" l="l" r="r" t="t"/>
              <a:pathLst>
                <a:path extrusionOk="0" h="61246" w="61247">
                  <a:moveTo>
                    <a:pt x="1" y="0"/>
                  </a:moveTo>
                  <a:lnTo>
                    <a:pt x="1" y="61246"/>
                  </a:lnTo>
                  <a:lnTo>
                    <a:pt x="61246" y="612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1905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64"/>
            <p:cNvSpPr/>
            <p:nvPr/>
          </p:nvSpPr>
          <p:spPr>
            <a:xfrm>
              <a:off x="485094" y="1693952"/>
              <a:ext cx="2960767" cy="2960767"/>
            </a:xfrm>
            <a:custGeom>
              <a:rect b="b" l="l" r="r" t="t"/>
              <a:pathLst>
                <a:path extrusionOk="0" h="92358" w="92358">
                  <a:moveTo>
                    <a:pt x="1" y="1"/>
                  </a:moveTo>
                  <a:lnTo>
                    <a:pt x="1" y="92357"/>
                  </a:lnTo>
                  <a:lnTo>
                    <a:pt x="92358" y="92357"/>
                  </a:lnTo>
                  <a:lnTo>
                    <a:pt x="9235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03" name="Google Shape;2203;p64"/>
          <p:cNvGrpSpPr/>
          <p:nvPr/>
        </p:nvGrpSpPr>
        <p:grpSpPr>
          <a:xfrm>
            <a:off x="1673915" y="5922624"/>
            <a:ext cx="438163" cy="407096"/>
            <a:chOff x="6672" y="3464315"/>
            <a:chExt cx="279631" cy="259804"/>
          </a:xfrm>
        </p:grpSpPr>
        <p:sp>
          <p:nvSpPr>
            <p:cNvPr id="2204" name="Google Shape;2204;p64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64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64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64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64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64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64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64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64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13" name="Google Shape;2213;p64"/>
          <p:cNvSpPr/>
          <p:nvPr/>
        </p:nvSpPr>
        <p:spPr>
          <a:xfrm>
            <a:off x="1909235" y="4806375"/>
            <a:ext cx="166444" cy="165841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4" name="Google Shape;2214;p64"/>
          <p:cNvGrpSpPr/>
          <p:nvPr/>
        </p:nvGrpSpPr>
        <p:grpSpPr>
          <a:xfrm>
            <a:off x="10116348" y="4770291"/>
            <a:ext cx="438163" cy="407096"/>
            <a:chOff x="6672" y="3464315"/>
            <a:chExt cx="279631" cy="259804"/>
          </a:xfrm>
        </p:grpSpPr>
        <p:sp>
          <p:nvSpPr>
            <p:cNvPr id="2215" name="Google Shape;2215;p64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64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64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64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64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64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64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64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64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24" name="Google Shape;2224;p64"/>
          <p:cNvSpPr/>
          <p:nvPr/>
        </p:nvSpPr>
        <p:spPr>
          <a:xfrm rot="5405778">
            <a:off x="553569" y="4674067"/>
            <a:ext cx="238000" cy="430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5" name="Google Shape;2225;p64"/>
          <p:cNvSpPr/>
          <p:nvPr/>
        </p:nvSpPr>
        <p:spPr>
          <a:xfrm>
            <a:off x="11498933" y="4750284"/>
            <a:ext cx="238000" cy="23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6" name="Google Shape;2226;p64"/>
          <p:cNvSpPr/>
          <p:nvPr/>
        </p:nvSpPr>
        <p:spPr>
          <a:xfrm flipH="1">
            <a:off x="10050196" y="5820285"/>
            <a:ext cx="1216639" cy="165829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7" name="Google Shape;2227;p64"/>
          <p:cNvSpPr/>
          <p:nvPr/>
        </p:nvSpPr>
        <p:spPr>
          <a:xfrm rot="10800000">
            <a:off x="10050185" y="6155600"/>
            <a:ext cx="240636" cy="240605"/>
          </a:xfrm>
          <a:custGeom>
            <a:rect b="b" l="l" r="r" t="t"/>
            <a:pathLst>
              <a:path extrusionOk="0" h="7906" w="7907">
                <a:moveTo>
                  <a:pt x="3203" y="0"/>
                </a:moveTo>
                <a:lnTo>
                  <a:pt x="3203" y="3203"/>
                </a:lnTo>
                <a:lnTo>
                  <a:pt x="1" y="3203"/>
                </a:lnTo>
                <a:lnTo>
                  <a:pt x="1" y="4691"/>
                </a:lnTo>
                <a:lnTo>
                  <a:pt x="3203" y="4691"/>
                </a:lnTo>
                <a:lnTo>
                  <a:pt x="3203" y="7906"/>
                </a:lnTo>
                <a:lnTo>
                  <a:pt x="4704" y="7906"/>
                </a:lnTo>
                <a:lnTo>
                  <a:pt x="4704" y="4691"/>
                </a:lnTo>
                <a:lnTo>
                  <a:pt x="7906" y="4691"/>
                </a:lnTo>
                <a:lnTo>
                  <a:pt x="7906" y="3203"/>
                </a:lnTo>
                <a:lnTo>
                  <a:pt x="4704" y="3203"/>
                </a:lnTo>
                <a:lnTo>
                  <a:pt x="470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8" name="Google Shape;2228;p64"/>
          <p:cNvSpPr/>
          <p:nvPr/>
        </p:nvSpPr>
        <p:spPr>
          <a:xfrm>
            <a:off x="1673901" y="4806375"/>
            <a:ext cx="166444" cy="165841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9" name="Google Shape;2229;p64"/>
          <p:cNvSpPr/>
          <p:nvPr/>
        </p:nvSpPr>
        <p:spPr>
          <a:xfrm>
            <a:off x="-658267" y="6212851"/>
            <a:ext cx="1320800" cy="13208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0" name="Google Shape;2230;p64"/>
          <p:cNvSpPr/>
          <p:nvPr/>
        </p:nvSpPr>
        <p:spPr>
          <a:xfrm>
            <a:off x="-827733" y="6043384"/>
            <a:ext cx="1659600" cy="16596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1" name="Google Shape;2231;p64"/>
          <p:cNvSpPr/>
          <p:nvPr/>
        </p:nvSpPr>
        <p:spPr>
          <a:xfrm flipH="1" rot="-6384">
            <a:off x="11652097" y="5981369"/>
            <a:ext cx="430801" cy="779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2" name="Google Shape;2232;p64"/>
          <p:cNvSpPr/>
          <p:nvPr/>
        </p:nvSpPr>
        <p:spPr>
          <a:xfrm>
            <a:off x="-744933" y="6126184"/>
            <a:ext cx="1494000" cy="14940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CUSTOM_17">
    <p:spTree>
      <p:nvGrpSpPr>
        <p:cNvPr id="2233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65"/>
          <p:cNvSpPr txBox="1"/>
          <p:nvPr>
            <p:ph type="title"/>
          </p:nvPr>
        </p:nvSpPr>
        <p:spPr>
          <a:xfrm>
            <a:off x="6244200" y="1549600"/>
            <a:ext cx="4996800" cy="100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9065"/>
            </a:lvl9pPr>
          </a:lstStyle>
          <a:p/>
        </p:txBody>
      </p:sp>
      <p:sp>
        <p:nvSpPr>
          <p:cNvPr id="2235" name="Google Shape;2235;p65"/>
          <p:cNvSpPr txBox="1"/>
          <p:nvPr>
            <p:ph idx="1" type="subTitle"/>
          </p:nvPr>
        </p:nvSpPr>
        <p:spPr>
          <a:xfrm>
            <a:off x="6233435" y="2570133"/>
            <a:ext cx="4996800" cy="8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36" name="Google Shape;2236;p65"/>
          <p:cNvSpPr txBox="1"/>
          <p:nvPr>
            <p:ph idx="2" type="subTitle"/>
          </p:nvPr>
        </p:nvSpPr>
        <p:spPr>
          <a:xfrm>
            <a:off x="6233267" y="3403459"/>
            <a:ext cx="4996800" cy="82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37" name="Google Shape;2237;p65"/>
          <p:cNvSpPr txBox="1"/>
          <p:nvPr/>
        </p:nvSpPr>
        <p:spPr>
          <a:xfrm>
            <a:off x="6244251" y="4682367"/>
            <a:ext cx="49968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65"/>
              <a:buFont typeface="Darker Grotesque Medium"/>
              <a:buNone/>
            </a:pPr>
            <a:r>
              <a:rPr b="0" i="0" lang="en-GB" sz="18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CREDITS: This presentation template was created by </a:t>
            </a:r>
            <a:r>
              <a:rPr b="0" i="0" lang="en-GB" sz="1865" u="none" cap="none" strike="noStrike">
                <a:solidFill>
                  <a:schemeClr val="lt1"/>
                </a:solidFill>
                <a:uFill>
                  <a:noFill/>
                </a:uFill>
                <a:latin typeface="Darker Grotesque ExtraBold"/>
                <a:ea typeface="Darker Grotesque ExtraBold"/>
                <a:cs typeface="Darker Grotesque ExtraBold"/>
                <a:sym typeface="Darker Grotesque ExtraBol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GB" sz="18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including icons by </a:t>
            </a:r>
            <a:r>
              <a:rPr b="0" i="0" lang="en-GB" sz="1865" u="none" cap="none" strike="noStrike">
                <a:solidFill>
                  <a:schemeClr val="lt1"/>
                </a:solidFill>
                <a:uFill>
                  <a:noFill/>
                </a:uFill>
                <a:latin typeface="Darker Grotesque ExtraBold"/>
                <a:ea typeface="Darker Grotesque ExtraBold"/>
                <a:cs typeface="Darker Grotesque ExtraBold"/>
                <a:sym typeface="Darker Grotesque Extra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GB" sz="18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, and infographics &amp; images by </a:t>
            </a:r>
            <a:r>
              <a:rPr b="0" i="0" lang="en-GB" sz="1865" u="none" cap="none" strike="noStrike">
                <a:solidFill>
                  <a:schemeClr val="lt1"/>
                </a:solidFill>
                <a:uFill>
                  <a:noFill/>
                </a:uFill>
                <a:latin typeface="Darker Grotesque ExtraBold"/>
                <a:ea typeface="Darker Grotesque ExtraBold"/>
                <a:cs typeface="Darker Grotesque ExtraBold"/>
                <a:sym typeface="Darker Grotesque Extra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0" i="0" sz="1865" u="none" cap="none" strike="noStrike">
              <a:solidFill>
                <a:schemeClr val="lt1"/>
              </a:solidFill>
              <a:uFill>
                <a:noFill/>
              </a:uFill>
              <a:latin typeface="Darker Grotesque ExtraBold"/>
              <a:ea typeface="Darker Grotesque ExtraBold"/>
              <a:cs typeface="Darker Grotesque ExtraBold"/>
              <a:sym typeface="Darker Grotesque ExtraBold"/>
              <a:hlinkClick r:id="rId5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 ">
  <p:cSld name="TITLE_ONLY_5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7"/>
          <p:cNvSpPr/>
          <p:nvPr/>
        </p:nvSpPr>
        <p:spPr>
          <a:xfrm flipH="1" rot="10800000">
            <a:off x="11778788" y="187353"/>
            <a:ext cx="203460" cy="203503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4" name="Google Shape;294;p17"/>
          <p:cNvGrpSpPr/>
          <p:nvPr/>
        </p:nvGrpSpPr>
        <p:grpSpPr>
          <a:xfrm flipH="1" rot="10800000">
            <a:off x="148897" y="852687"/>
            <a:ext cx="206023" cy="590515"/>
            <a:chOff x="8846561" y="2782361"/>
            <a:chExt cx="154517" cy="442886"/>
          </a:xfrm>
        </p:grpSpPr>
        <p:sp>
          <p:nvSpPr>
            <p:cNvPr id="295" name="Google Shape;295;p17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7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7" name="Google Shape;297;p17"/>
          <p:cNvGrpSpPr/>
          <p:nvPr/>
        </p:nvGrpSpPr>
        <p:grpSpPr>
          <a:xfrm flipH="1" rot="10800000">
            <a:off x="148892" y="187371"/>
            <a:ext cx="802091" cy="401280"/>
            <a:chOff x="5615619" y="2077286"/>
            <a:chExt cx="601568" cy="300960"/>
          </a:xfrm>
        </p:grpSpPr>
        <p:sp>
          <p:nvSpPr>
            <p:cNvPr id="298" name="Google Shape;298;p17"/>
            <p:cNvSpPr/>
            <p:nvPr/>
          </p:nvSpPr>
          <p:spPr>
            <a:xfrm>
              <a:off x="5615619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7"/>
            <p:cNvSpPr/>
            <p:nvPr/>
          </p:nvSpPr>
          <p:spPr>
            <a:xfrm>
              <a:off x="5754470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7"/>
            <p:cNvSpPr/>
            <p:nvPr/>
          </p:nvSpPr>
          <p:spPr>
            <a:xfrm>
              <a:off x="5893705" y="2208512"/>
              <a:ext cx="45397" cy="38894"/>
            </a:xfrm>
            <a:custGeom>
              <a:rect b="b" l="l" r="r" t="t"/>
              <a:pathLst>
                <a:path extrusionOk="0" h="1214" w="1417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7"/>
            <p:cNvSpPr/>
            <p:nvPr/>
          </p:nvSpPr>
          <p:spPr>
            <a:xfrm>
              <a:off x="6032908" y="2208416"/>
              <a:ext cx="45301" cy="38990"/>
            </a:xfrm>
            <a:custGeom>
              <a:rect b="b" l="l" r="r" t="t"/>
              <a:pathLst>
                <a:path extrusionOk="0" h="1217" w="1414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7"/>
            <p:cNvSpPr/>
            <p:nvPr/>
          </p:nvSpPr>
          <p:spPr>
            <a:xfrm>
              <a:off x="6171758" y="2208416"/>
              <a:ext cx="45429" cy="38990"/>
            </a:xfrm>
            <a:custGeom>
              <a:rect b="b" l="l" r="r" t="t"/>
              <a:pathLst>
                <a:path extrusionOk="0" h="1217" w="1418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7"/>
            <p:cNvSpPr/>
            <p:nvPr/>
          </p:nvSpPr>
          <p:spPr>
            <a:xfrm>
              <a:off x="5615619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7"/>
            <p:cNvSpPr/>
            <p:nvPr/>
          </p:nvSpPr>
          <p:spPr>
            <a:xfrm>
              <a:off x="5754470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7"/>
            <p:cNvSpPr/>
            <p:nvPr/>
          </p:nvSpPr>
          <p:spPr>
            <a:xfrm>
              <a:off x="5893705" y="2077414"/>
              <a:ext cx="45397" cy="38765"/>
            </a:xfrm>
            <a:custGeom>
              <a:rect b="b" l="l" r="r" t="t"/>
              <a:pathLst>
                <a:path extrusionOk="0" h="1210" w="1417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7"/>
            <p:cNvSpPr/>
            <p:nvPr/>
          </p:nvSpPr>
          <p:spPr>
            <a:xfrm>
              <a:off x="6032908" y="2077286"/>
              <a:ext cx="45045" cy="38894"/>
            </a:xfrm>
            <a:custGeom>
              <a:rect b="b" l="l" r="r" t="t"/>
              <a:pathLst>
                <a:path extrusionOk="0" h="1214" w="1406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7"/>
            <p:cNvSpPr/>
            <p:nvPr/>
          </p:nvSpPr>
          <p:spPr>
            <a:xfrm>
              <a:off x="6171758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5615619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5754854" y="2339641"/>
              <a:ext cx="45045" cy="38605"/>
            </a:xfrm>
            <a:custGeom>
              <a:rect b="b" l="l" r="r" t="t"/>
              <a:pathLst>
                <a:path extrusionOk="0" h="1205" w="1406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5893705" y="2339641"/>
              <a:ext cx="45397" cy="38605"/>
            </a:xfrm>
            <a:custGeom>
              <a:rect b="b" l="l" r="r" t="t"/>
              <a:pathLst>
                <a:path extrusionOk="0" h="1205" w="1417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6032908" y="2339481"/>
              <a:ext cx="45045" cy="38765"/>
            </a:xfrm>
            <a:custGeom>
              <a:rect b="b" l="l" r="r" t="t"/>
              <a:pathLst>
                <a:path extrusionOk="0" h="1210" w="1406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7"/>
            <p:cNvSpPr/>
            <p:nvPr/>
          </p:nvSpPr>
          <p:spPr>
            <a:xfrm>
              <a:off x="6171758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3" name="Google Shape;313;p17"/>
          <p:cNvGrpSpPr/>
          <p:nvPr/>
        </p:nvGrpSpPr>
        <p:grpSpPr>
          <a:xfrm flipH="1" rot="10800000">
            <a:off x="11759715" y="579519"/>
            <a:ext cx="241605" cy="393933"/>
            <a:chOff x="8814523" y="4301099"/>
            <a:chExt cx="181204" cy="295450"/>
          </a:xfrm>
        </p:grpSpPr>
        <p:sp>
          <p:nvSpPr>
            <p:cNvPr id="314" name="Google Shape;314;p17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7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7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0" name="Google Shape;320;p17"/>
          <p:cNvSpPr/>
          <p:nvPr/>
        </p:nvSpPr>
        <p:spPr>
          <a:xfrm flipH="1" rot="10800000">
            <a:off x="-767" y="6206619"/>
            <a:ext cx="12193557" cy="651381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17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 and text 2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9"/>
          <p:cNvSpPr txBox="1"/>
          <p:nvPr>
            <p:ph type="title"/>
          </p:nvPr>
        </p:nvSpPr>
        <p:spPr>
          <a:xfrm>
            <a:off x="1405733" y="1373833"/>
            <a:ext cx="4043600" cy="8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/>
        </p:txBody>
      </p:sp>
      <p:sp>
        <p:nvSpPr>
          <p:cNvPr id="324" name="Google Shape;324;p69"/>
          <p:cNvSpPr txBox="1"/>
          <p:nvPr>
            <p:ph idx="1" type="subTitle"/>
          </p:nvPr>
        </p:nvSpPr>
        <p:spPr>
          <a:xfrm>
            <a:off x="5727333" y="1373833"/>
            <a:ext cx="5304400" cy="8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/>
        </p:txBody>
      </p:sp>
      <p:sp>
        <p:nvSpPr>
          <p:cNvPr id="325" name="Google Shape;325;p69"/>
          <p:cNvSpPr/>
          <p:nvPr/>
        </p:nvSpPr>
        <p:spPr>
          <a:xfrm flipH="1" rot="5400000">
            <a:off x="5476895" y="149312"/>
            <a:ext cx="1238212" cy="12179165"/>
          </a:xfrm>
          <a:custGeom>
            <a:rect b="b" l="l" r="r" t="t"/>
            <a:pathLst>
              <a:path extrusionOk="0" h="128040" w="39589">
                <a:moveTo>
                  <a:pt x="0" y="0"/>
                </a:moveTo>
                <a:lnTo>
                  <a:pt x="0" y="128040"/>
                </a:lnTo>
                <a:lnTo>
                  <a:pt x="39588" y="128040"/>
                </a:lnTo>
                <a:lnTo>
                  <a:pt x="395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69"/>
          <p:cNvSpPr/>
          <p:nvPr/>
        </p:nvSpPr>
        <p:spPr>
          <a:xfrm flipH="1" rot="5400000">
            <a:off x="4029665" y="2733232"/>
            <a:ext cx="3614865" cy="3807136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7" name="Google Shape;327;p69"/>
          <p:cNvGrpSpPr/>
          <p:nvPr/>
        </p:nvGrpSpPr>
        <p:grpSpPr>
          <a:xfrm flipH="1" rot="5400000">
            <a:off x="11677176" y="157337"/>
            <a:ext cx="372841" cy="346405"/>
            <a:chOff x="6672" y="3464315"/>
            <a:chExt cx="279631" cy="259804"/>
          </a:xfrm>
        </p:grpSpPr>
        <p:sp>
          <p:nvSpPr>
            <p:cNvPr id="328" name="Google Shape;328;p69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69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69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69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69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69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69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69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69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7" name="Google Shape;337;p69"/>
          <p:cNvSpPr/>
          <p:nvPr/>
        </p:nvSpPr>
        <p:spPr>
          <a:xfrm flipH="1">
            <a:off x="148180" y="135073"/>
            <a:ext cx="141633" cy="141120"/>
          </a:xfrm>
          <a:custGeom>
            <a:rect b="b" l="l" r="r" t="t"/>
            <a:pathLst>
              <a:path extrusionOk="0" h="3299" w="3311">
                <a:moveTo>
                  <a:pt x="525" y="1"/>
                </a:moveTo>
                <a:lnTo>
                  <a:pt x="1" y="524"/>
                </a:lnTo>
                <a:lnTo>
                  <a:pt x="1132" y="1656"/>
                </a:lnTo>
                <a:lnTo>
                  <a:pt x="1" y="2775"/>
                </a:lnTo>
                <a:lnTo>
                  <a:pt x="525" y="3299"/>
                </a:lnTo>
                <a:lnTo>
                  <a:pt x="1656" y="2179"/>
                </a:lnTo>
                <a:lnTo>
                  <a:pt x="2775" y="3299"/>
                </a:lnTo>
                <a:lnTo>
                  <a:pt x="3311" y="2775"/>
                </a:lnTo>
                <a:lnTo>
                  <a:pt x="2180" y="1656"/>
                </a:lnTo>
                <a:lnTo>
                  <a:pt x="3311" y="524"/>
                </a:lnTo>
                <a:lnTo>
                  <a:pt x="2775" y="1"/>
                </a:lnTo>
                <a:lnTo>
                  <a:pt x="1656" y="1132"/>
                </a:lnTo>
                <a:lnTo>
                  <a:pt x="52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69"/>
          <p:cNvSpPr/>
          <p:nvPr/>
        </p:nvSpPr>
        <p:spPr>
          <a:xfrm flipH="1" rot="5400000">
            <a:off x="11809445" y="1584064"/>
            <a:ext cx="108296" cy="108296"/>
          </a:xfrm>
          <a:custGeom>
            <a:rect b="b" l="l" r="r" t="t"/>
            <a:pathLst>
              <a:path extrusionOk="0" h="2537" w="2537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69"/>
          <p:cNvSpPr/>
          <p:nvPr/>
        </p:nvSpPr>
        <p:spPr>
          <a:xfrm flipH="1" rot="5400000">
            <a:off x="11471453" y="1007713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0" name="Google Shape;340;p69"/>
          <p:cNvGrpSpPr/>
          <p:nvPr/>
        </p:nvGrpSpPr>
        <p:grpSpPr>
          <a:xfrm>
            <a:off x="111572" y="529275"/>
            <a:ext cx="214836" cy="350285"/>
            <a:chOff x="8814523" y="4301099"/>
            <a:chExt cx="181204" cy="295450"/>
          </a:xfrm>
        </p:grpSpPr>
        <p:sp>
          <p:nvSpPr>
            <p:cNvPr id="341" name="Google Shape;341;p69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69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69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69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69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69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7" name="Google Shape;347;p69"/>
          <p:cNvSpPr/>
          <p:nvPr/>
        </p:nvSpPr>
        <p:spPr>
          <a:xfrm flipH="1">
            <a:off x="143445" y="1132632"/>
            <a:ext cx="170647" cy="170965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8" name="Google Shape;348;p69"/>
          <p:cNvGrpSpPr/>
          <p:nvPr/>
        </p:nvGrpSpPr>
        <p:grpSpPr>
          <a:xfrm>
            <a:off x="10945517" y="4394251"/>
            <a:ext cx="1246483" cy="1225559"/>
            <a:chOff x="1196125" y="2476075"/>
            <a:chExt cx="421850" cy="414750"/>
          </a:xfrm>
        </p:grpSpPr>
        <p:sp>
          <p:nvSpPr>
            <p:cNvPr id="349" name="Google Shape;349;p69"/>
            <p:cNvSpPr/>
            <p:nvPr/>
          </p:nvSpPr>
          <p:spPr>
            <a:xfrm>
              <a:off x="1443400" y="2723350"/>
              <a:ext cx="174575" cy="167475"/>
            </a:xfrm>
            <a:custGeom>
              <a:rect b="b" l="l" r="r" t="t"/>
              <a:pathLst>
                <a:path extrusionOk="0" h="6699" w="6983">
                  <a:moveTo>
                    <a:pt x="6915" y="1"/>
                  </a:moveTo>
                  <a:cubicBezTo>
                    <a:pt x="3180" y="1"/>
                    <a:pt x="122" y="2964"/>
                    <a:pt x="0" y="6699"/>
                  </a:cubicBezTo>
                  <a:lnTo>
                    <a:pt x="6982" y="6699"/>
                  </a:lnTo>
                  <a:lnTo>
                    <a:pt x="69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69"/>
            <p:cNvSpPr/>
            <p:nvPr/>
          </p:nvSpPr>
          <p:spPr>
            <a:xfrm>
              <a:off x="1196125" y="2476075"/>
              <a:ext cx="421850" cy="414750"/>
            </a:xfrm>
            <a:custGeom>
              <a:rect b="b" l="l" r="r" t="t"/>
              <a:pathLst>
                <a:path extrusionOk="0" h="16590" w="16874">
                  <a:moveTo>
                    <a:pt x="16806" y="1"/>
                  </a:moveTo>
                  <a:cubicBezTo>
                    <a:pt x="7605" y="14"/>
                    <a:pt x="122" y="7402"/>
                    <a:pt x="0" y="16590"/>
                  </a:cubicBezTo>
                  <a:lnTo>
                    <a:pt x="162" y="16590"/>
                  </a:lnTo>
                  <a:cubicBezTo>
                    <a:pt x="298" y="7483"/>
                    <a:pt x="7699" y="177"/>
                    <a:pt x="16806" y="163"/>
                  </a:cubicBezTo>
                  <a:lnTo>
                    <a:pt x="16873" y="163"/>
                  </a:lnTo>
                  <a:lnTo>
                    <a:pt x="16873" y="1"/>
                  </a:lnTo>
                  <a:close/>
                  <a:moveTo>
                    <a:pt x="16806" y="1002"/>
                  </a:moveTo>
                  <a:cubicBezTo>
                    <a:pt x="8159" y="1016"/>
                    <a:pt x="1123" y="7944"/>
                    <a:pt x="1001" y="16590"/>
                  </a:cubicBezTo>
                  <a:lnTo>
                    <a:pt x="1164" y="16590"/>
                  </a:lnTo>
                  <a:cubicBezTo>
                    <a:pt x="1299" y="8038"/>
                    <a:pt x="8254" y="1178"/>
                    <a:pt x="16806" y="1165"/>
                  </a:cubicBezTo>
                  <a:lnTo>
                    <a:pt x="16873" y="1165"/>
                  </a:lnTo>
                  <a:lnTo>
                    <a:pt x="16873" y="1002"/>
                  </a:lnTo>
                  <a:close/>
                  <a:moveTo>
                    <a:pt x="16806" y="2003"/>
                  </a:moveTo>
                  <a:cubicBezTo>
                    <a:pt x="8714" y="2017"/>
                    <a:pt x="2138" y="8498"/>
                    <a:pt x="2003" y="16590"/>
                  </a:cubicBezTo>
                  <a:lnTo>
                    <a:pt x="2165" y="16590"/>
                  </a:lnTo>
                  <a:cubicBezTo>
                    <a:pt x="2300" y="8593"/>
                    <a:pt x="8809" y="2179"/>
                    <a:pt x="16806" y="2179"/>
                  </a:cubicBezTo>
                  <a:lnTo>
                    <a:pt x="16873" y="2179"/>
                  </a:lnTo>
                  <a:lnTo>
                    <a:pt x="16873" y="2003"/>
                  </a:lnTo>
                  <a:close/>
                  <a:moveTo>
                    <a:pt x="16806" y="3005"/>
                  </a:moveTo>
                  <a:cubicBezTo>
                    <a:pt x="9269" y="3018"/>
                    <a:pt x="3139" y="9053"/>
                    <a:pt x="3004" y="16590"/>
                  </a:cubicBezTo>
                  <a:lnTo>
                    <a:pt x="3180" y="16590"/>
                  </a:lnTo>
                  <a:cubicBezTo>
                    <a:pt x="3302" y="9148"/>
                    <a:pt x="9364" y="3181"/>
                    <a:pt x="16806" y="3181"/>
                  </a:cubicBezTo>
                  <a:lnTo>
                    <a:pt x="16873" y="3181"/>
                  </a:lnTo>
                  <a:lnTo>
                    <a:pt x="16873" y="3005"/>
                  </a:lnTo>
                  <a:close/>
                  <a:moveTo>
                    <a:pt x="16806" y="4020"/>
                  </a:moveTo>
                  <a:cubicBezTo>
                    <a:pt x="9824" y="4020"/>
                    <a:pt x="4141" y="9608"/>
                    <a:pt x="4005" y="16590"/>
                  </a:cubicBezTo>
                  <a:lnTo>
                    <a:pt x="4181" y="16590"/>
                  </a:lnTo>
                  <a:cubicBezTo>
                    <a:pt x="4303" y="9703"/>
                    <a:pt x="9918" y="4195"/>
                    <a:pt x="16806" y="4182"/>
                  </a:cubicBezTo>
                  <a:lnTo>
                    <a:pt x="16873" y="4182"/>
                  </a:lnTo>
                  <a:lnTo>
                    <a:pt x="16873" y="4020"/>
                  </a:lnTo>
                  <a:close/>
                  <a:moveTo>
                    <a:pt x="16806" y="5021"/>
                  </a:moveTo>
                  <a:cubicBezTo>
                    <a:pt x="10378" y="5021"/>
                    <a:pt x="5142" y="10163"/>
                    <a:pt x="5007" y="16590"/>
                  </a:cubicBezTo>
                  <a:lnTo>
                    <a:pt x="5183" y="16590"/>
                  </a:lnTo>
                  <a:cubicBezTo>
                    <a:pt x="5304" y="10257"/>
                    <a:pt x="10473" y="5197"/>
                    <a:pt x="16806" y="5183"/>
                  </a:cubicBezTo>
                  <a:lnTo>
                    <a:pt x="16873" y="5183"/>
                  </a:lnTo>
                  <a:lnTo>
                    <a:pt x="16873" y="5021"/>
                  </a:lnTo>
                  <a:close/>
                  <a:moveTo>
                    <a:pt x="16806" y="6022"/>
                  </a:moveTo>
                  <a:cubicBezTo>
                    <a:pt x="10933" y="6022"/>
                    <a:pt x="6143" y="10717"/>
                    <a:pt x="6021" y="16590"/>
                  </a:cubicBezTo>
                  <a:lnTo>
                    <a:pt x="6184" y="16590"/>
                  </a:lnTo>
                  <a:cubicBezTo>
                    <a:pt x="6319" y="10812"/>
                    <a:pt x="11028" y="6198"/>
                    <a:pt x="16806" y="6184"/>
                  </a:cubicBezTo>
                  <a:lnTo>
                    <a:pt x="16873" y="6184"/>
                  </a:lnTo>
                  <a:lnTo>
                    <a:pt x="16873" y="6022"/>
                  </a:lnTo>
                  <a:close/>
                  <a:moveTo>
                    <a:pt x="16806" y="7023"/>
                  </a:moveTo>
                  <a:cubicBezTo>
                    <a:pt x="11488" y="7037"/>
                    <a:pt x="7145" y="11272"/>
                    <a:pt x="7023" y="16590"/>
                  </a:cubicBezTo>
                  <a:lnTo>
                    <a:pt x="7185" y="16590"/>
                  </a:lnTo>
                  <a:cubicBezTo>
                    <a:pt x="7320" y="11367"/>
                    <a:pt x="11583" y="7199"/>
                    <a:pt x="16806" y="7199"/>
                  </a:cubicBezTo>
                  <a:lnTo>
                    <a:pt x="16873" y="7199"/>
                  </a:lnTo>
                  <a:lnTo>
                    <a:pt x="16873" y="7023"/>
                  </a:lnTo>
                  <a:close/>
                  <a:moveTo>
                    <a:pt x="16806" y="8025"/>
                  </a:moveTo>
                  <a:cubicBezTo>
                    <a:pt x="12043" y="8038"/>
                    <a:pt x="8159" y="11827"/>
                    <a:pt x="8024" y="16590"/>
                  </a:cubicBezTo>
                  <a:lnTo>
                    <a:pt x="8200" y="16590"/>
                  </a:lnTo>
                  <a:cubicBezTo>
                    <a:pt x="8322" y="11922"/>
                    <a:pt x="12138" y="8187"/>
                    <a:pt x="16806" y="8187"/>
                  </a:cubicBezTo>
                  <a:lnTo>
                    <a:pt x="16873" y="8187"/>
                  </a:lnTo>
                  <a:lnTo>
                    <a:pt x="16873" y="8025"/>
                  </a:lnTo>
                  <a:close/>
                  <a:moveTo>
                    <a:pt x="16806" y="9040"/>
                  </a:moveTo>
                  <a:cubicBezTo>
                    <a:pt x="12598" y="9040"/>
                    <a:pt x="9147" y="12382"/>
                    <a:pt x="9025" y="16590"/>
                  </a:cubicBezTo>
                  <a:lnTo>
                    <a:pt x="9201" y="16590"/>
                  </a:lnTo>
                  <a:cubicBezTo>
                    <a:pt x="9323" y="12476"/>
                    <a:pt x="12692" y="9202"/>
                    <a:pt x="16806" y="9202"/>
                  </a:cubicBezTo>
                  <a:lnTo>
                    <a:pt x="16873" y="9202"/>
                  </a:lnTo>
                  <a:lnTo>
                    <a:pt x="16873" y="904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1" name="Google Shape;351;p69"/>
          <p:cNvGrpSpPr/>
          <p:nvPr/>
        </p:nvGrpSpPr>
        <p:grpSpPr>
          <a:xfrm>
            <a:off x="10464" y="2275064"/>
            <a:ext cx="884865" cy="2214832"/>
            <a:chOff x="7860" y="2857850"/>
            <a:chExt cx="582251" cy="1457382"/>
          </a:xfrm>
        </p:grpSpPr>
        <p:sp>
          <p:nvSpPr>
            <p:cNvPr id="352" name="Google Shape;352;p69"/>
            <p:cNvSpPr/>
            <p:nvPr/>
          </p:nvSpPr>
          <p:spPr>
            <a:xfrm>
              <a:off x="7860" y="3328181"/>
              <a:ext cx="142018" cy="517931"/>
            </a:xfrm>
            <a:custGeom>
              <a:rect b="b" l="l" r="r" t="t"/>
              <a:pathLst>
                <a:path extrusionOk="0" h="11652" w="3195">
                  <a:moveTo>
                    <a:pt x="1" y="1"/>
                  </a:moveTo>
                  <a:lnTo>
                    <a:pt x="1" y="11651"/>
                  </a:lnTo>
                  <a:cubicBezTo>
                    <a:pt x="1990" y="10379"/>
                    <a:pt x="3194" y="8187"/>
                    <a:pt x="3194" y="5833"/>
                  </a:cubicBezTo>
                  <a:cubicBezTo>
                    <a:pt x="3194" y="3465"/>
                    <a:pt x="1990" y="127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lt1"/>
              </a:solidFill>
              <a:prstDash val="solid"/>
              <a:miter lim="13531"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9"/>
            <p:cNvSpPr/>
            <p:nvPr/>
          </p:nvSpPr>
          <p:spPr>
            <a:xfrm>
              <a:off x="7860" y="2857850"/>
              <a:ext cx="582251" cy="1457382"/>
            </a:xfrm>
            <a:custGeom>
              <a:rect b="b" l="l" r="r" t="t"/>
              <a:pathLst>
                <a:path extrusionOk="0" h="32787" w="13099">
                  <a:moveTo>
                    <a:pt x="1" y="9567"/>
                  </a:moveTo>
                  <a:lnTo>
                    <a:pt x="1" y="9770"/>
                  </a:lnTo>
                  <a:cubicBezTo>
                    <a:pt x="2409" y="11110"/>
                    <a:pt x="3884" y="13654"/>
                    <a:pt x="3884" y="16400"/>
                  </a:cubicBezTo>
                  <a:cubicBezTo>
                    <a:pt x="3884" y="19161"/>
                    <a:pt x="2409" y="21691"/>
                    <a:pt x="1" y="23044"/>
                  </a:cubicBezTo>
                  <a:lnTo>
                    <a:pt x="1" y="23233"/>
                  </a:lnTo>
                  <a:cubicBezTo>
                    <a:pt x="2504" y="21867"/>
                    <a:pt x="4060" y="19255"/>
                    <a:pt x="4060" y="16400"/>
                  </a:cubicBezTo>
                  <a:cubicBezTo>
                    <a:pt x="4060" y="13559"/>
                    <a:pt x="2504" y="10934"/>
                    <a:pt x="1" y="9567"/>
                  </a:cubicBezTo>
                  <a:close/>
                  <a:moveTo>
                    <a:pt x="1" y="8444"/>
                  </a:moveTo>
                  <a:lnTo>
                    <a:pt x="1" y="8634"/>
                  </a:lnTo>
                  <a:cubicBezTo>
                    <a:pt x="2991" y="10054"/>
                    <a:pt x="4899" y="13085"/>
                    <a:pt x="4899" y="16400"/>
                  </a:cubicBezTo>
                  <a:cubicBezTo>
                    <a:pt x="4899" y="19715"/>
                    <a:pt x="2991" y="22733"/>
                    <a:pt x="1" y="24167"/>
                  </a:cubicBezTo>
                  <a:lnTo>
                    <a:pt x="1" y="24356"/>
                  </a:lnTo>
                  <a:cubicBezTo>
                    <a:pt x="3086" y="22909"/>
                    <a:pt x="5061" y="19810"/>
                    <a:pt x="5061" y="16400"/>
                  </a:cubicBezTo>
                  <a:cubicBezTo>
                    <a:pt x="5061" y="12990"/>
                    <a:pt x="3086" y="9892"/>
                    <a:pt x="1" y="8444"/>
                  </a:cubicBezTo>
                  <a:close/>
                  <a:moveTo>
                    <a:pt x="1" y="7362"/>
                  </a:moveTo>
                  <a:lnTo>
                    <a:pt x="1" y="7538"/>
                  </a:lnTo>
                  <a:cubicBezTo>
                    <a:pt x="3573" y="9026"/>
                    <a:pt x="5900" y="12530"/>
                    <a:pt x="5900" y="16400"/>
                  </a:cubicBezTo>
                  <a:cubicBezTo>
                    <a:pt x="5900" y="20284"/>
                    <a:pt x="3573" y="23775"/>
                    <a:pt x="1" y="25277"/>
                  </a:cubicBezTo>
                  <a:lnTo>
                    <a:pt x="1" y="25453"/>
                  </a:lnTo>
                  <a:cubicBezTo>
                    <a:pt x="3668" y="23951"/>
                    <a:pt x="6063" y="20365"/>
                    <a:pt x="6063" y="16414"/>
                  </a:cubicBezTo>
                  <a:cubicBezTo>
                    <a:pt x="6063" y="12449"/>
                    <a:pt x="3668" y="8864"/>
                    <a:pt x="1" y="7362"/>
                  </a:cubicBezTo>
                  <a:close/>
                  <a:moveTo>
                    <a:pt x="1" y="6279"/>
                  </a:moveTo>
                  <a:lnTo>
                    <a:pt x="1" y="6455"/>
                  </a:lnTo>
                  <a:cubicBezTo>
                    <a:pt x="4155" y="8011"/>
                    <a:pt x="6902" y="11976"/>
                    <a:pt x="6902" y="16400"/>
                  </a:cubicBezTo>
                  <a:cubicBezTo>
                    <a:pt x="6902" y="20838"/>
                    <a:pt x="4155" y="24803"/>
                    <a:pt x="1" y="26359"/>
                  </a:cubicBezTo>
                  <a:lnTo>
                    <a:pt x="1" y="26535"/>
                  </a:lnTo>
                  <a:cubicBezTo>
                    <a:pt x="4250" y="24965"/>
                    <a:pt x="7078" y="20933"/>
                    <a:pt x="7078" y="16400"/>
                  </a:cubicBezTo>
                  <a:cubicBezTo>
                    <a:pt x="7078" y="11881"/>
                    <a:pt x="4250" y="7835"/>
                    <a:pt x="1" y="6279"/>
                  </a:cubicBezTo>
                  <a:close/>
                  <a:moveTo>
                    <a:pt x="1" y="5210"/>
                  </a:moveTo>
                  <a:lnTo>
                    <a:pt x="1" y="5386"/>
                  </a:lnTo>
                  <a:cubicBezTo>
                    <a:pt x="4723" y="6983"/>
                    <a:pt x="7903" y="11421"/>
                    <a:pt x="7903" y="16400"/>
                  </a:cubicBezTo>
                  <a:cubicBezTo>
                    <a:pt x="7903" y="21393"/>
                    <a:pt x="4723" y="25818"/>
                    <a:pt x="1" y="27414"/>
                  </a:cubicBezTo>
                  <a:lnTo>
                    <a:pt x="1" y="27604"/>
                  </a:lnTo>
                  <a:cubicBezTo>
                    <a:pt x="4818" y="25994"/>
                    <a:pt x="8079" y="21488"/>
                    <a:pt x="8079" y="16400"/>
                  </a:cubicBezTo>
                  <a:cubicBezTo>
                    <a:pt x="8079" y="11326"/>
                    <a:pt x="4818" y="6807"/>
                    <a:pt x="1" y="5210"/>
                  </a:cubicBezTo>
                  <a:close/>
                  <a:moveTo>
                    <a:pt x="1" y="4141"/>
                  </a:moveTo>
                  <a:lnTo>
                    <a:pt x="1" y="4155"/>
                  </a:lnTo>
                  <a:lnTo>
                    <a:pt x="1" y="4331"/>
                  </a:lnTo>
                  <a:cubicBezTo>
                    <a:pt x="5305" y="5954"/>
                    <a:pt x="8918" y="10853"/>
                    <a:pt x="8918" y="16400"/>
                  </a:cubicBezTo>
                  <a:cubicBezTo>
                    <a:pt x="8918" y="21934"/>
                    <a:pt x="5305" y="26833"/>
                    <a:pt x="1" y="28470"/>
                  </a:cubicBezTo>
                  <a:lnTo>
                    <a:pt x="1" y="28632"/>
                  </a:lnTo>
                  <a:cubicBezTo>
                    <a:pt x="5400" y="26995"/>
                    <a:pt x="9080" y="22029"/>
                    <a:pt x="9080" y="16387"/>
                  </a:cubicBezTo>
                  <a:cubicBezTo>
                    <a:pt x="9080" y="10758"/>
                    <a:pt x="5400" y="5778"/>
                    <a:pt x="1" y="4141"/>
                  </a:cubicBezTo>
                  <a:close/>
                  <a:moveTo>
                    <a:pt x="1" y="3099"/>
                  </a:moveTo>
                  <a:lnTo>
                    <a:pt x="1" y="3113"/>
                  </a:lnTo>
                  <a:lnTo>
                    <a:pt x="1" y="3275"/>
                  </a:lnTo>
                  <a:cubicBezTo>
                    <a:pt x="5873" y="4940"/>
                    <a:pt x="9919" y="10298"/>
                    <a:pt x="9919" y="16400"/>
                  </a:cubicBezTo>
                  <a:cubicBezTo>
                    <a:pt x="9919" y="22489"/>
                    <a:pt x="5873" y="27847"/>
                    <a:pt x="1" y="29512"/>
                  </a:cubicBezTo>
                  <a:lnTo>
                    <a:pt x="1" y="29688"/>
                  </a:lnTo>
                  <a:cubicBezTo>
                    <a:pt x="5968" y="28010"/>
                    <a:pt x="10081" y="22584"/>
                    <a:pt x="10081" y="16387"/>
                  </a:cubicBezTo>
                  <a:cubicBezTo>
                    <a:pt x="10081" y="10203"/>
                    <a:pt x="5968" y="4764"/>
                    <a:pt x="1" y="3099"/>
                  </a:cubicBezTo>
                  <a:close/>
                  <a:moveTo>
                    <a:pt x="1" y="2057"/>
                  </a:moveTo>
                  <a:lnTo>
                    <a:pt x="1" y="2071"/>
                  </a:lnTo>
                  <a:lnTo>
                    <a:pt x="1" y="2233"/>
                  </a:lnTo>
                  <a:cubicBezTo>
                    <a:pt x="6442" y="3925"/>
                    <a:pt x="10920" y="9743"/>
                    <a:pt x="10920" y="16400"/>
                  </a:cubicBezTo>
                  <a:cubicBezTo>
                    <a:pt x="10920" y="23044"/>
                    <a:pt x="6442" y="28862"/>
                    <a:pt x="1" y="30554"/>
                  </a:cubicBezTo>
                  <a:lnTo>
                    <a:pt x="1" y="30730"/>
                  </a:lnTo>
                  <a:cubicBezTo>
                    <a:pt x="6536" y="29025"/>
                    <a:pt x="11083" y="23139"/>
                    <a:pt x="11083" y="16387"/>
                  </a:cubicBezTo>
                  <a:cubicBezTo>
                    <a:pt x="11083" y="9648"/>
                    <a:pt x="6536" y="3749"/>
                    <a:pt x="1" y="2057"/>
                  </a:cubicBezTo>
                  <a:close/>
                  <a:moveTo>
                    <a:pt x="1" y="1029"/>
                  </a:moveTo>
                  <a:lnTo>
                    <a:pt x="1" y="1043"/>
                  </a:lnTo>
                  <a:lnTo>
                    <a:pt x="1" y="1205"/>
                  </a:lnTo>
                  <a:cubicBezTo>
                    <a:pt x="6996" y="2923"/>
                    <a:pt x="11922" y="9188"/>
                    <a:pt x="11922" y="16400"/>
                  </a:cubicBezTo>
                  <a:cubicBezTo>
                    <a:pt x="11922" y="23599"/>
                    <a:pt x="6996" y="29877"/>
                    <a:pt x="1" y="31596"/>
                  </a:cubicBezTo>
                  <a:lnTo>
                    <a:pt x="1" y="31758"/>
                  </a:lnTo>
                  <a:cubicBezTo>
                    <a:pt x="7091" y="30040"/>
                    <a:pt x="12098" y="23693"/>
                    <a:pt x="12098" y="16400"/>
                  </a:cubicBezTo>
                  <a:cubicBezTo>
                    <a:pt x="12098" y="9094"/>
                    <a:pt x="7091" y="2748"/>
                    <a:pt x="1" y="1029"/>
                  </a:cubicBezTo>
                  <a:close/>
                  <a:moveTo>
                    <a:pt x="1" y="1"/>
                  </a:moveTo>
                  <a:lnTo>
                    <a:pt x="1" y="177"/>
                  </a:lnTo>
                  <a:cubicBezTo>
                    <a:pt x="7565" y="1909"/>
                    <a:pt x="12923" y="8634"/>
                    <a:pt x="12923" y="16400"/>
                  </a:cubicBezTo>
                  <a:cubicBezTo>
                    <a:pt x="12923" y="24154"/>
                    <a:pt x="7565" y="30892"/>
                    <a:pt x="1" y="32624"/>
                  </a:cubicBezTo>
                  <a:lnTo>
                    <a:pt x="1" y="32786"/>
                  </a:lnTo>
                  <a:cubicBezTo>
                    <a:pt x="7659" y="31054"/>
                    <a:pt x="13099" y="24248"/>
                    <a:pt x="13099" y="16387"/>
                  </a:cubicBezTo>
                  <a:cubicBezTo>
                    <a:pt x="13099" y="8539"/>
                    <a:pt x="7659" y="173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4" name="Google Shape;354;p69"/>
          <p:cNvSpPr/>
          <p:nvPr/>
        </p:nvSpPr>
        <p:spPr>
          <a:xfrm flipH="1" rot="5400000">
            <a:off x="4234447" y="2948992"/>
            <a:ext cx="3205212" cy="3375596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13"/>
          <p:cNvGrpSpPr/>
          <p:nvPr/>
        </p:nvGrpSpPr>
        <p:grpSpPr>
          <a:xfrm>
            <a:off x="9798116" y="1318493"/>
            <a:ext cx="2456873" cy="2456831"/>
            <a:chOff x="7132212" y="1057145"/>
            <a:chExt cx="1842655" cy="1842623"/>
          </a:xfrm>
        </p:grpSpPr>
        <p:sp>
          <p:nvSpPr>
            <p:cNvPr id="357" name="Google Shape;357;p13"/>
            <p:cNvSpPr/>
            <p:nvPr/>
          </p:nvSpPr>
          <p:spPr>
            <a:xfrm>
              <a:off x="7132212" y="1057145"/>
              <a:ext cx="1842655" cy="1842623"/>
            </a:xfrm>
            <a:custGeom>
              <a:rect b="b" l="l" r="r" t="t"/>
              <a:pathLst>
                <a:path extrusionOk="0" h="57555" w="57556">
                  <a:moveTo>
                    <a:pt x="28778" y="250"/>
                  </a:moveTo>
                  <a:cubicBezTo>
                    <a:pt x="44506" y="250"/>
                    <a:pt x="57318" y="13050"/>
                    <a:pt x="57318" y="28778"/>
                  </a:cubicBezTo>
                  <a:cubicBezTo>
                    <a:pt x="57318" y="44506"/>
                    <a:pt x="44518" y="57305"/>
                    <a:pt x="28778" y="57305"/>
                  </a:cubicBezTo>
                  <a:cubicBezTo>
                    <a:pt x="13050" y="57305"/>
                    <a:pt x="251" y="44506"/>
                    <a:pt x="251" y="28778"/>
                  </a:cubicBezTo>
                  <a:cubicBezTo>
                    <a:pt x="251" y="13050"/>
                    <a:pt x="13050" y="250"/>
                    <a:pt x="28778" y="250"/>
                  </a:cubicBezTo>
                  <a:close/>
                  <a:moveTo>
                    <a:pt x="28778" y="0"/>
                  </a:moveTo>
                  <a:cubicBezTo>
                    <a:pt x="12907" y="0"/>
                    <a:pt x="1" y="12907"/>
                    <a:pt x="1" y="28778"/>
                  </a:cubicBezTo>
                  <a:cubicBezTo>
                    <a:pt x="1" y="44649"/>
                    <a:pt x="12907" y="57555"/>
                    <a:pt x="28778" y="57555"/>
                  </a:cubicBezTo>
                  <a:cubicBezTo>
                    <a:pt x="44649" y="57555"/>
                    <a:pt x="57556" y="44649"/>
                    <a:pt x="57556" y="28778"/>
                  </a:cubicBezTo>
                  <a:cubicBezTo>
                    <a:pt x="57556" y="12907"/>
                    <a:pt x="44649" y="0"/>
                    <a:pt x="287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186733" y="1111633"/>
              <a:ext cx="1733644" cy="1733644"/>
            </a:xfrm>
            <a:custGeom>
              <a:rect b="b" l="l" r="r" t="t"/>
              <a:pathLst>
                <a:path extrusionOk="0" h="54151" w="54151">
                  <a:moveTo>
                    <a:pt x="27075" y="251"/>
                  </a:moveTo>
                  <a:cubicBezTo>
                    <a:pt x="41875" y="251"/>
                    <a:pt x="53900" y="12288"/>
                    <a:pt x="53900" y="27076"/>
                  </a:cubicBezTo>
                  <a:cubicBezTo>
                    <a:pt x="53900" y="41863"/>
                    <a:pt x="41875" y="53900"/>
                    <a:pt x="27075" y="53900"/>
                  </a:cubicBezTo>
                  <a:cubicBezTo>
                    <a:pt x="12288" y="53900"/>
                    <a:pt x="250" y="41875"/>
                    <a:pt x="250" y="27076"/>
                  </a:cubicBezTo>
                  <a:cubicBezTo>
                    <a:pt x="250" y="12276"/>
                    <a:pt x="12288" y="251"/>
                    <a:pt x="27075" y="251"/>
                  </a:cubicBezTo>
                  <a:close/>
                  <a:moveTo>
                    <a:pt x="27075" y="1"/>
                  </a:moveTo>
                  <a:cubicBezTo>
                    <a:pt x="12145" y="1"/>
                    <a:pt x="0" y="12145"/>
                    <a:pt x="0" y="27076"/>
                  </a:cubicBezTo>
                  <a:cubicBezTo>
                    <a:pt x="0" y="42006"/>
                    <a:pt x="12145" y="54150"/>
                    <a:pt x="27075" y="54150"/>
                  </a:cubicBezTo>
                  <a:cubicBezTo>
                    <a:pt x="42006" y="54150"/>
                    <a:pt x="54150" y="42006"/>
                    <a:pt x="54150" y="27076"/>
                  </a:cubicBezTo>
                  <a:cubicBezTo>
                    <a:pt x="54150" y="12145"/>
                    <a:pt x="42006" y="1"/>
                    <a:pt x="27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41253" y="1166153"/>
              <a:ext cx="1624601" cy="1624601"/>
            </a:xfrm>
            <a:custGeom>
              <a:rect b="b" l="l" r="r" t="t"/>
              <a:pathLst>
                <a:path extrusionOk="0" h="50745" w="50745">
                  <a:moveTo>
                    <a:pt x="25372" y="250"/>
                  </a:moveTo>
                  <a:cubicBezTo>
                    <a:pt x="39231" y="250"/>
                    <a:pt x="50494" y="11526"/>
                    <a:pt x="50494" y="25373"/>
                  </a:cubicBezTo>
                  <a:cubicBezTo>
                    <a:pt x="50494" y="39231"/>
                    <a:pt x="39231" y="50495"/>
                    <a:pt x="25372" y="50495"/>
                  </a:cubicBezTo>
                  <a:cubicBezTo>
                    <a:pt x="11525" y="50495"/>
                    <a:pt x="250" y="39231"/>
                    <a:pt x="250" y="25373"/>
                  </a:cubicBezTo>
                  <a:cubicBezTo>
                    <a:pt x="250" y="11526"/>
                    <a:pt x="11525" y="250"/>
                    <a:pt x="25372" y="250"/>
                  </a:cubicBezTo>
                  <a:close/>
                  <a:moveTo>
                    <a:pt x="25372" y="0"/>
                  </a:moveTo>
                  <a:cubicBezTo>
                    <a:pt x="11382" y="0"/>
                    <a:pt x="0" y="11383"/>
                    <a:pt x="0" y="25373"/>
                  </a:cubicBezTo>
                  <a:cubicBezTo>
                    <a:pt x="0" y="39362"/>
                    <a:pt x="11382" y="50745"/>
                    <a:pt x="25372" y="50745"/>
                  </a:cubicBezTo>
                  <a:cubicBezTo>
                    <a:pt x="39362" y="50745"/>
                    <a:pt x="50744" y="39362"/>
                    <a:pt x="50744" y="25373"/>
                  </a:cubicBezTo>
                  <a:cubicBezTo>
                    <a:pt x="50744" y="11383"/>
                    <a:pt x="39362" y="0"/>
                    <a:pt x="253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295742" y="1220673"/>
              <a:ext cx="1515590" cy="1515590"/>
            </a:xfrm>
            <a:custGeom>
              <a:rect b="b" l="l" r="r" t="t"/>
              <a:pathLst>
                <a:path extrusionOk="0" h="47340" w="47340">
                  <a:moveTo>
                    <a:pt x="23670" y="250"/>
                  </a:moveTo>
                  <a:cubicBezTo>
                    <a:pt x="36589" y="250"/>
                    <a:pt x="47090" y="10751"/>
                    <a:pt x="47090" y="23670"/>
                  </a:cubicBezTo>
                  <a:cubicBezTo>
                    <a:pt x="47090" y="36588"/>
                    <a:pt x="36589" y="47089"/>
                    <a:pt x="23670" y="47089"/>
                  </a:cubicBezTo>
                  <a:cubicBezTo>
                    <a:pt x="10764" y="47089"/>
                    <a:pt x="251" y="36588"/>
                    <a:pt x="251" y="23670"/>
                  </a:cubicBezTo>
                  <a:cubicBezTo>
                    <a:pt x="251" y="10751"/>
                    <a:pt x="10764" y="250"/>
                    <a:pt x="23670" y="250"/>
                  </a:cubicBezTo>
                  <a:close/>
                  <a:moveTo>
                    <a:pt x="23670" y="0"/>
                  </a:moveTo>
                  <a:cubicBezTo>
                    <a:pt x="10621" y="0"/>
                    <a:pt x="1" y="10620"/>
                    <a:pt x="1" y="23670"/>
                  </a:cubicBezTo>
                  <a:cubicBezTo>
                    <a:pt x="1" y="36719"/>
                    <a:pt x="10621" y="47339"/>
                    <a:pt x="23670" y="47339"/>
                  </a:cubicBezTo>
                  <a:cubicBezTo>
                    <a:pt x="36720" y="47339"/>
                    <a:pt x="47340" y="36719"/>
                    <a:pt x="47340" y="23670"/>
                  </a:cubicBezTo>
                  <a:cubicBezTo>
                    <a:pt x="47340" y="10620"/>
                    <a:pt x="36720" y="0"/>
                    <a:pt x="236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350646" y="1275546"/>
              <a:ext cx="1406195" cy="1405811"/>
            </a:xfrm>
            <a:custGeom>
              <a:rect b="b" l="l" r="r" t="t"/>
              <a:pathLst>
                <a:path extrusionOk="0" h="43911" w="43923">
                  <a:moveTo>
                    <a:pt x="21955" y="239"/>
                  </a:moveTo>
                  <a:cubicBezTo>
                    <a:pt x="33933" y="239"/>
                    <a:pt x="43672" y="9978"/>
                    <a:pt x="43672" y="21956"/>
                  </a:cubicBezTo>
                  <a:cubicBezTo>
                    <a:pt x="43672" y="33933"/>
                    <a:pt x="33933" y="43673"/>
                    <a:pt x="21955" y="43673"/>
                  </a:cubicBezTo>
                  <a:cubicBezTo>
                    <a:pt x="9989" y="43673"/>
                    <a:pt x="238" y="33933"/>
                    <a:pt x="238" y="21956"/>
                  </a:cubicBezTo>
                  <a:cubicBezTo>
                    <a:pt x="238" y="9978"/>
                    <a:pt x="9978" y="239"/>
                    <a:pt x="21955" y="239"/>
                  </a:cubicBezTo>
                  <a:close/>
                  <a:moveTo>
                    <a:pt x="21955" y="1"/>
                  </a:moveTo>
                  <a:cubicBezTo>
                    <a:pt x="9847" y="1"/>
                    <a:pt x="0" y="9847"/>
                    <a:pt x="0" y="21956"/>
                  </a:cubicBezTo>
                  <a:cubicBezTo>
                    <a:pt x="0" y="34064"/>
                    <a:pt x="9847" y="43911"/>
                    <a:pt x="21955" y="43911"/>
                  </a:cubicBezTo>
                  <a:cubicBezTo>
                    <a:pt x="34064" y="43911"/>
                    <a:pt x="43922" y="34064"/>
                    <a:pt x="43922" y="21956"/>
                  </a:cubicBezTo>
                  <a:cubicBezTo>
                    <a:pt x="43922" y="9847"/>
                    <a:pt x="34064" y="1"/>
                    <a:pt x="21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7405135" y="1330066"/>
              <a:ext cx="1296800" cy="1296800"/>
            </a:xfrm>
            <a:custGeom>
              <a:rect b="b" l="l" r="r" t="t"/>
              <a:pathLst>
                <a:path extrusionOk="0" h="40506" w="40506">
                  <a:moveTo>
                    <a:pt x="20253" y="238"/>
                  </a:moveTo>
                  <a:cubicBezTo>
                    <a:pt x="31290" y="238"/>
                    <a:pt x="40268" y="9216"/>
                    <a:pt x="40268" y="20253"/>
                  </a:cubicBezTo>
                  <a:cubicBezTo>
                    <a:pt x="40268" y="31290"/>
                    <a:pt x="31290" y="40267"/>
                    <a:pt x="20253" y="40267"/>
                  </a:cubicBezTo>
                  <a:cubicBezTo>
                    <a:pt x="9216" y="40267"/>
                    <a:pt x="251" y="31290"/>
                    <a:pt x="251" y="20253"/>
                  </a:cubicBezTo>
                  <a:cubicBezTo>
                    <a:pt x="251" y="9216"/>
                    <a:pt x="9216" y="238"/>
                    <a:pt x="20253" y="238"/>
                  </a:cubicBezTo>
                  <a:close/>
                  <a:moveTo>
                    <a:pt x="20253" y="0"/>
                  </a:moveTo>
                  <a:cubicBezTo>
                    <a:pt x="9085" y="0"/>
                    <a:pt x="1" y="9085"/>
                    <a:pt x="1" y="20253"/>
                  </a:cubicBezTo>
                  <a:cubicBezTo>
                    <a:pt x="1" y="31421"/>
                    <a:pt x="9085" y="40505"/>
                    <a:pt x="20253" y="40505"/>
                  </a:cubicBezTo>
                  <a:cubicBezTo>
                    <a:pt x="31421" y="40505"/>
                    <a:pt x="40506" y="31421"/>
                    <a:pt x="40506" y="20253"/>
                  </a:cubicBezTo>
                  <a:cubicBezTo>
                    <a:pt x="40506" y="9085"/>
                    <a:pt x="31421" y="0"/>
                    <a:pt x="20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412754" y="1384522"/>
              <a:ext cx="1234690" cy="1187821"/>
            </a:xfrm>
            <a:custGeom>
              <a:rect b="b" l="l" r="r" t="t"/>
              <a:pathLst>
                <a:path extrusionOk="0" h="37102" w="38566">
                  <a:moveTo>
                    <a:pt x="20015" y="252"/>
                  </a:moveTo>
                  <a:cubicBezTo>
                    <a:pt x="30124" y="264"/>
                    <a:pt x="38315" y="8443"/>
                    <a:pt x="38327" y="18552"/>
                  </a:cubicBezTo>
                  <a:cubicBezTo>
                    <a:pt x="38327" y="25957"/>
                    <a:pt x="33862" y="32625"/>
                    <a:pt x="27016" y="35458"/>
                  </a:cubicBezTo>
                  <a:cubicBezTo>
                    <a:pt x="24751" y="36398"/>
                    <a:pt x="22372" y="36854"/>
                    <a:pt x="20013" y="36854"/>
                  </a:cubicBezTo>
                  <a:cubicBezTo>
                    <a:pt x="15254" y="36854"/>
                    <a:pt x="10576" y="34996"/>
                    <a:pt x="7073" y="31494"/>
                  </a:cubicBezTo>
                  <a:cubicBezTo>
                    <a:pt x="1834" y="26255"/>
                    <a:pt x="275" y="18385"/>
                    <a:pt x="3108" y="11551"/>
                  </a:cubicBezTo>
                  <a:cubicBezTo>
                    <a:pt x="5942" y="4705"/>
                    <a:pt x="12610" y="252"/>
                    <a:pt x="20015" y="252"/>
                  </a:cubicBezTo>
                  <a:close/>
                  <a:moveTo>
                    <a:pt x="20014" y="1"/>
                  </a:moveTo>
                  <a:cubicBezTo>
                    <a:pt x="15189" y="1"/>
                    <a:pt x="10446" y="1888"/>
                    <a:pt x="6895" y="5431"/>
                  </a:cubicBezTo>
                  <a:cubicBezTo>
                    <a:pt x="1596" y="10741"/>
                    <a:pt x="1" y="18718"/>
                    <a:pt x="2882" y="25648"/>
                  </a:cubicBezTo>
                  <a:cubicBezTo>
                    <a:pt x="5752" y="32577"/>
                    <a:pt x="12514" y="37102"/>
                    <a:pt x="20015" y="37102"/>
                  </a:cubicBezTo>
                  <a:cubicBezTo>
                    <a:pt x="30255" y="37090"/>
                    <a:pt x="38553" y="28791"/>
                    <a:pt x="38565" y="18552"/>
                  </a:cubicBezTo>
                  <a:cubicBezTo>
                    <a:pt x="38565" y="11051"/>
                    <a:pt x="34053" y="4288"/>
                    <a:pt x="27111" y="1419"/>
                  </a:cubicBezTo>
                  <a:cubicBezTo>
                    <a:pt x="24816" y="464"/>
                    <a:pt x="22405" y="1"/>
                    <a:pt x="200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471853" y="1439170"/>
              <a:ext cx="1121069" cy="1078649"/>
            </a:xfrm>
            <a:custGeom>
              <a:rect b="b" l="l" r="r" t="t"/>
              <a:pathLst>
                <a:path extrusionOk="0" h="33692" w="35017">
                  <a:moveTo>
                    <a:pt x="18169" y="247"/>
                  </a:moveTo>
                  <a:cubicBezTo>
                    <a:pt x="27337" y="259"/>
                    <a:pt x="34755" y="7677"/>
                    <a:pt x="34767" y="16845"/>
                  </a:cubicBezTo>
                  <a:cubicBezTo>
                    <a:pt x="34767" y="23560"/>
                    <a:pt x="30718" y="29608"/>
                    <a:pt x="24527" y="32180"/>
                  </a:cubicBezTo>
                  <a:cubicBezTo>
                    <a:pt x="22471" y="33032"/>
                    <a:pt x="20312" y="33446"/>
                    <a:pt x="18171" y="33446"/>
                  </a:cubicBezTo>
                  <a:cubicBezTo>
                    <a:pt x="13852" y="33446"/>
                    <a:pt x="9606" y="31760"/>
                    <a:pt x="6430" y="28584"/>
                  </a:cubicBezTo>
                  <a:cubicBezTo>
                    <a:pt x="1679" y="23834"/>
                    <a:pt x="262" y="16690"/>
                    <a:pt x="2834" y="10487"/>
                  </a:cubicBezTo>
                  <a:cubicBezTo>
                    <a:pt x="5406" y="4284"/>
                    <a:pt x="11454" y="247"/>
                    <a:pt x="18169" y="247"/>
                  </a:cubicBezTo>
                  <a:close/>
                  <a:moveTo>
                    <a:pt x="18173" y="0"/>
                  </a:moveTo>
                  <a:cubicBezTo>
                    <a:pt x="13790" y="0"/>
                    <a:pt x="9481" y="1713"/>
                    <a:pt x="6263" y="4938"/>
                  </a:cubicBezTo>
                  <a:cubicBezTo>
                    <a:pt x="1441" y="9749"/>
                    <a:pt x="0" y="16999"/>
                    <a:pt x="2608" y="23298"/>
                  </a:cubicBezTo>
                  <a:cubicBezTo>
                    <a:pt x="5215" y="29584"/>
                    <a:pt x="11359" y="33692"/>
                    <a:pt x="18169" y="33692"/>
                  </a:cubicBezTo>
                  <a:cubicBezTo>
                    <a:pt x="27468" y="33680"/>
                    <a:pt x="35005" y="26143"/>
                    <a:pt x="35017" y="16845"/>
                  </a:cubicBezTo>
                  <a:cubicBezTo>
                    <a:pt x="35017" y="10034"/>
                    <a:pt x="30909" y="3891"/>
                    <a:pt x="24611" y="1283"/>
                  </a:cubicBezTo>
                  <a:cubicBezTo>
                    <a:pt x="22529" y="420"/>
                    <a:pt x="20342" y="0"/>
                    <a:pt x="18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530535" y="1493626"/>
              <a:ext cx="1007864" cy="969702"/>
            </a:xfrm>
            <a:custGeom>
              <a:rect b="b" l="l" r="r" t="t"/>
              <a:pathLst>
                <a:path extrusionOk="0" h="30289" w="31481">
                  <a:moveTo>
                    <a:pt x="16336" y="249"/>
                  </a:moveTo>
                  <a:cubicBezTo>
                    <a:pt x="24563" y="261"/>
                    <a:pt x="31219" y="6916"/>
                    <a:pt x="31231" y="15144"/>
                  </a:cubicBezTo>
                  <a:cubicBezTo>
                    <a:pt x="31231" y="21168"/>
                    <a:pt x="27600" y="26597"/>
                    <a:pt x="22039" y="28907"/>
                  </a:cubicBezTo>
                  <a:cubicBezTo>
                    <a:pt x="20196" y="29667"/>
                    <a:pt x="18262" y="30037"/>
                    <a:pt x="16344" y="30037"/>
                  </a:cubicBezTo>
                  <a:cubicBezTo>
                    <a:pt x="12465" y="30037"/>
                    <a:pt x="8656" y="28525"/>
                    <a:pt x="5811" y="25681"/>
                  </a:cubicBezTo>
                  <a:cubicBezTo>
                    <a:pt x="1549" y="21418"/>
                    <a:pt x="275" y="15013"/>
                    <a:pt x="2573" y="9441"/>
                  </a:cubicBezTo>
                  <a:cubicBezTo>
                    <a:pt x="4882" y="3880"/>
                    <a:pt x="10312" y="249"/>
                    <a:pt x="16336" y="249"/>
                  </a:cubicBezTo>
                  <a:close/>
                  <a:moveTo>
                    <a:pt x="16347" y="0"/>
                  </a:moveTo>
                  <a:cubicBezTo>
                    <a:pt x="12406" y="0"/>
                    <a:pt x="8532" y="1541"/>
                    <a:pt x="5633" y="4440"/>
                  </a:cubicBezTo>
                  <a:cubicBezTo>
                    <a:pt x="1299" y="8774"/>
                    <a:pt x="1" y="15275"/>
                    <a:pt x="2346" y="20942"/>
                  </a:cubicBezTo>
                  <a:cubicBezTo>
                    <a:pt x="4692" y="26597"/>
                    <a:pt x="10216" y="30288"/>
                    <a:pt x="16336" y="30288"/>
                  </a:cubicBezTo>
                  <a:cubicBezTo>
                    <a:pt x="24694" y="30276"/>
                    <a:pt x="31469" y="23502"/>
                    <a:pt x="31481" y="15144"/>
                  </a:cubicBezTo>
                  <a:cubicBezTo>
                    <a:pt x="31481" y="9024"/>
                    <a:pt x="27790" y="3499"/>
                    <a:pt x="22135" y="1154"/>
                  </a:cubicBezTo>
                  <a:cubicBezTo>
                    <a:pt x="20262" y="377"/>
                    <a:pt x="18296" y="0"/>
                    <a:pt x="16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7589634" y="1548243"/>
              <a:ext cx="894275" cy="860563"/>
            </a:xfrm>
            <a:custGeom>
              <a:rect b="b" l="l" r="r" t="t"/>
              <a:pathLst>
                <a:path extrusionOk="0" h="26880" w="27933">
                  <a:moveTo>
                    <a:pt x="14490" y="246"/>
                  </a:moveTo>
                  <a:cubicBezTo>
                    <a:pt x="21777" y="257"/>
                    <a:pt x="27670" y="6151"/>
                    <a:pt x="27682" y="13438"/>
                  </a:cubicBezTo>
                  <a:cubicBezTo>
                    <a:pt x="27682" y="18772"/>
                    <a:pt x="24468" y="23582"/>
                    <a:pt x="19539" y="25630"/>
                  </a:cubicBezTo>
                  <a:cubicBezTo>
                    <a:pt x="17910" y="26302"/>
                    <a:pt x="16200" y="26629"/>
                    <a:pt x="14505" y="26629"/>
                  </a:cubicBezTo>
                  <a:cubicBezTo>
                    <a:pt x="11070" y="26629"/>
                    <a:pt x="7695" y="25287"/>
                    <a:pt x="5168" y="22760"/>
                  </a:cubicBezTo>
                  <a:cubicBezTo>
                    <a:pt x="1393" y="18986"/>
                    <a:pt x="262" y="13319"/>
                    <a:pt x="2310" y="8389"/>
                  </a:cubicBezTo>
                  <a:cubicBezTo>
                    <a:pt x="4346" y="3460"/>
                    <a:pt x="9156" y="246"/>
                    <a:pt x="14490" y="246"/>
                  </a:cubicBezTo>
                  <a:close/>
                  <a:moveTo>
                    <a:pt x="14496" y="0"/>
                  </a:moveTo>
                  <a:cubicBezTo>
                    <a:pt x="10998" y="0"/>
                    <a:pt x="7562" y="1363"/>
                    <a:pt x="4989" y="3936"/>
                  </a:cubicBezTo>
                  <a:cubicBezTo>
                    <a:pt x="1143" y="7782"/>
                    <a:pt x="0" y="13557"/>
                    <a:pt x="2072" y="18581"/>
                  </a:cubicBezTo>
                  <a:cubicBezTo>
                    <a:pt x="4156" y="23606"/>
                    <a:pt x="9061" y="26880"/>
                    <a:pt x="14490" y="26880"/>
                  </a:cubicBezTo>
                  <a:cubicBezTo>
                    <a:pt x="21908" y="26868"/>
                    <a:pt x="27921" y="20855"/>
                    <a:pt x="27932" y="13438"/>
                  </a:cubicBezTo>
                  <a:cubicBezTo>
                    <a:pt x="27932" y="8008"/>
                    <a:pt x="24658" y="3103"/>
                    <a:pt x="19634" y="1019"/>
                  </a:cubicBezTo>
                  <a:cubicBezTo>
                    <a:pt x="17971" y="334"/>
                    <a:pt x="16226" y="0"/>
                    <a:pt x="144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648317" y="1602795"/>
              <a:ext cx="780686" cy="751136"/>
            </a:xfrm>
            <a:custGeom>
              <a:rect b="b" l="l" r="r" t="t"/>
              <a:pathLst>
                <a:path extrusionOk="0" h="23462" w="24385">
                  <a:moveTo>
                    <a:pt x="12657" y="244"/>
                  </a:moveTo>
                  <a:cubicBezTo>
                    <a:pt x="19003" y="256"/>
                    <a:pt x="24135" y="5400"/>
                    <a:pt x="24147" y="11734"/>
                  </a:cubicBezTo>
                  <a:cubicBezTo>
                    <a:pt x="24147" y="16377"/>
                    <a:pt x="21349" y="20568"/>
                    <a:pt x="17051" y="22342"/>
                  </a:cubicBezTo>
                  <a:cubicBezTo>
                    <a:pt x="15631" y="22934"/>
                    <a:pt x="14139" y="23221"/>
                    <a:pt x="12659" y="23221"/>
                  </a:cubicBezTo>
                  <a:cubicBezTo>
                    <a:pt x="9672" y="23221"/>
                    <a:pt x="6735" y="22051"/>
                    <a:pt x="4537" y="19854"/>
                  </a:cubicBezTo>
                  <a:cubicBezTo>
                    <a:pt x="1251" y="16568"/>
                    <a:pt x="275" y="11626"/>
                    <a:pt x="2049" y="7340"/>
                  </a:cubicBezTo>
                  <a:cubicBezTo>
                    <a:pt x="3823" y="3042"/>
                    <a:pt x="8014" y="244"/>
                    <a:pt x="12657" y="244"/>
                  </a:cubicBezTo>
                  <a:close/>
                  <a:moveTo>
                    <a:pt x="12650" y="1"/>
                  </a:moveTo>
                  <a:cubicBezTo>
                    <a:pt x="9600" y="1"/>
                    <a:pt x="6602" y="1192"/>
                    <a:pt x="4359" y="3435"/>
                  </a:cubicBezTo>
                  <a:cubicBezTo>
                    <a:pt x="1013" y="6793"/>
                    <a:pt x="1" y="11841"/>
                    <a:pt x="1823" y="16222"/>
                  </a:cubicBezTo>
                  <a:cubicBezTo>
                    <a:pt x="3632" y="20604"/>
                    <a:pt x="7919" y="23461"/>
                    <a:pt x="12657" y="23461"/>
                  </a:cubicBezTo>
                  <a:cubicBezTo>
                    <a:pt x="19134" y="23461"/>
                    <a:pt x="24385" y="18211"/>
                    <a:pt x="24385" y="11734"/>
                  </a:cubicBezTo>
                  <a:cubicBezTo>
                    <a:pt x="24385" y="6983"/>
                    <a:pt x="21527" y="2709"/>
                    <a:pt x="17146" y="899"/>
                  </a:cubicBezTo>
                  <a:cubicBezTo>
                    <a:pt x="15692" y="294"/>
                    <a:pt x="14165" y="1"/>
                    <a:pt x="126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707415" y="1657507"/>
              <a:ext cx="667097" cy="641901"/>
            </a:xfrm>
            <a:custGeom>
              <a:rect b="b" l="l" r="r" t="t"/>
              <a:pathLst>
                <a:path extrusionOk="0" h="20050" w="20837">
                  <a:moveTo>
                    <a:pt x="10782" y="250"/>
                  </a:moveTo>
                  <a:cubicBezTo>
                    <a:pt x="10792" y="250"/>
                    <a:pt x="10801" y="250"/>
                    <a:pt x="10811" y="250"/>
                  </a:cubicBezTo>
                  <a:cubicBezTo>
                    <a:pt x="16217" y="250"/>
                    <a:pt x="20586" y="4631"/>
                    <a:pt x="20598" y="10025"/>
                  </a:cubicBezTo>
                  <a:cubicBezTo>
                    <a:pt x="20598" y="13977"/>
                    <a:pt x="18205" y="17549"/>
                    <a:pt x="14550" y="19061"/>
                  </a:cubicBezTo>
                  <a:cubicBezTo>
                    <a:pt x="13339" y="19562"/>
                    <a:pt x="12068" y="19806"/>
                    <a:pt x="10808" y="19806"/>
                  </a:cubicBezTo>
                  <a:cubicBezTo>
                    <a:pt x="8264" y="19806"/>
                    <a:pt x="5765" y="18813"/>
                    <a:pt x="3894" y="16942"/>
                  </a:cubicBezTo>
                  <a:cubicBezTo>
                    <a:pt x="1096" y="14144"/>
                    <a:pt x="262" y="9941"/>
                    <a:pt x="1774" y="6286"/>
                  </a:cubicBezTo>
                  <a:cubicBezTo>
                    <a:pt x="3283" y="2640"/>
                    <a:pt x="6841" y="250"/>
                    <a:pt x="10782" y="250"/>
                  </a:cubicBezTo>
                  <a:close/>
                  <a:moveTo>
                    <a:pt x="10819" y="1"/>
                  </a:moveTo>
                  <a:cubicBezTo>
                    <a:pt x="8208" y="1"/>
                    <a:pt x="5640" y="1020"/>
                    <a:pt x="3727" y="2940"/>
                  </a:cubicBezTo>
                  <a:cubicBezTo>
                    <a:pt x="858" y="5798"/>
                    <a:pt x="0" y="10120"/>
                    <a:pt x="1548" y="13858"/>
                  </a:cubicBezTo>
                  <a:cubicBezTo>
                    <a:pt x="3096" y="17609"/>
                    <a:pt x="6751" y="20050"/>
                    <a:pt x="10811" y="20050"/>
                  </a:cubicBezTo>
                  <a:cubicBezTo>
                    <a:pt x="16348" y="20050"/>
                    <a:pt x="20836" y="15561"/>
                    <a:pt x="20836" y="10025"/>
                  </a:cubicBezTo>
                  <a:cubicBezTo>
                    <a:pt x="20836" y="5965"/>
                    <a:pt x="18396" y="2309"/>
                    <a:pt x="14645" y="762"/>
                  </a:cubicBezTo>
                  <a:cubicBezTo>
                    <a:pt x="13409" y="250"/>
                    <a:pt x="12108" y="1"/>
                    <a:pt x="108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66098" y="1711963"/>
              <a:ext cx="553892" cy="532954"/>
            </a:xfrm>
            <a:custGeom>
              <a:rect b="b" l="l" r="r" t="t"/>
              <a:pathLst>
                <a:path extrusionOk="0" h="16647" w="17301">
                  <a:moveTo>
                    <a:pt x="8978" y="251"/>
                  </a:moveTo>
                  <a:cubicBezTo>
                    <a:pt x="13443" y="251"/>
                    <a:pt x="17051" y="3871"/>
                    <a:pt x="17051" y="8324"/>
                  </a:cubicBezTo>
                  <a:cubicBezTo>
                    <a:pt x="17051" y="11586"/>
                    <a:pt x="15086" y="14539"/>
                    <a:pt x="12074" y="15789"/>
                  </a:cubicBezTo>
                  <a:cubicBezTo>
                    <a:pt x="11072" y="16203"/>
                    <a:pt x="10021" y="16404"/>
                    <a:pt x="8979" y="16404"/>
                  </a:cubicBezTo>
                  <a:cubicBezTo>
                    <a:pt x="6875" y="16404"/>
                    <a:pt x="4808" y="15583"/>
                    <a:pt x="3263" y="14039"/>
                  </a:cubicBezTo>
                  <a:cubicBezTo>
                    <a:pt x="953" y="11729"/>
                    <a:pt x="263" y="8252"/>
                    <a:pt x="1513" y="5228"/>
                  </a:cubicBezTo>
                  <a:cubicBezTo>
                    <a:pt x="2763" y="2216"/>
                    <a:pt x="5716" y="251"/>
                    <a:pt x="8978" y="251"/>
                  </a:cubicBezTo>
                  <a:close/>
                  <a:moveTo>
                    <a:pt x="8987" y="1"/>
                  </a:moveTo>
                  <a:cubicBezTo>
                    <a:pt x="6819" y="1"/>
                    <a:pt x="4691" y="848"/>
                    <a:pt x="3097" y="2442"/>
                  </a:cubicBezTo>
                  <a:cubicBezTo>
                    <a:pt x="715" y="4823"/>
                    <a:pt x="1" y="8395"/>
                    <a:pt x="1287" y="11514"/>
                  </a:cubicBezTo>
                  <a:cubicBezTo>
                    <a:pt x="2573" y="14622"/>
                    <a:pt x="5609" y="16646"/>
                    <a:pt x="8978" y="16646"/>
                  </a:cubicBezTo>
                  <a:cubicBezTo>
                    <a:pt x="13574" y="16646"/>
                    <a:pt x="17301" y="12919"/>
                    <a:pt x="17301" y="8324"/>
                  </a:cubicBezTo>
                  <a:cubicBezTo>
                    <a:pt x="17301" y="4954"/>
                    <a:pt x="15277" y="1918"/>
                    <a:pt x="12169" y="632"/>
                  </a:cubicBezTo>
                  <a:cubicBezTo>
                    <a:pt x="11138" y="207"/>
                    <a:pt x="10058" y="1"/>
                    <a:pt x="89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7825196" y="1766707"/>
              <a:ext cx="440302" cy="423687"/>
            </a:xfrm>
            <a:custGeom>
              <a:rect b="b" l="l" r="r" t="t"/>
              <a:pathLst>
                <a:path extrusionOk="0" h="13234" w="13753">
                  <a:moveTo>
                    <a:pt x="7132" y="244"/>
                  </a:moveTo>
                  <a:cubicBezTo>
                    <a:pt x="10657" y="244"/>
                    <a:pt x="13502" y="3101"/>
                    <a:pt x="13502" y="6614"/>
                  </a:cubicBezTo>
                  <a:cubicBezTo>
                    <a:pt x="13502" y="9185"/>
                    <a:pt x="11954" y="11519"/>
                    <a:pt x="9573" y="12495"/>
                  </a:cubicBezTo>
                  <a:cubicBezTo>
                    <a:pt x="8785" y="12822"/>
                    <a:pt x="7957" y="12981"/>
                    <a:pt x="7137" y="12981"/>
                  </a:cubicBezTo>
                  <a:cubicBezTo>
                    <a:pt x="5479" y="12981"/>
                    <a:pt x="3850" y="12333"/>
                    <a:pt x="2632" y="11114"/>
                  </a:cubicBezTo>
                  <a:cubicBezTo>
                    <a:pt x="810" y="9293"/>
                    <a:pt x="262" y="6554"/>
                    <a:pt x="1251" y="4173"/>
                  </a:cubicBezTo>
                  <a:cubicBezTo>
                    <a:pt x="2239" y="1792"/>
                    <a:pt x="4561" y="244"/>
                    <a:pt x="7132" y="244"/>
                  </a:cubicBezTo>
                  <a:close/>
                  <a:moveTo>
                    <a:pt x="7128" y="0"/>
                  </a:moveTo>
                  <a:cubicBezTo>
                    <a:pt x="5407" y="0"/>
                    <a:pt x="3718" y="670"/>
                    <a:pt x="2453" y="1934"/>
                  </a:cubicBezTo>
                  <a:cubicBezTo>
                    <a:pt x="560" y="3828"/>
                    <a:pt x="0" y="6673"/>
                    <a:pt x="1024" y="9150"/>
                  </a:cubicBezTo>
                  <a:cubicBezTo>
                    <a:pt x="2048" y="11614"/>
                    <a:pt x="4453" y="13233"/>
                    <a:pt x="7132" y="13233"/>
                  </a:cubicBezTo>
                  <a:cubicBezTo>
                    <a:pt x="10787" y="13222"/>
                    <a:pt x="13752" y="10269"/>
                    <a:pt x="13752" y="6614"/>
                  </a:cubicBezTo>
                  <a:cubicBezTo>
                    <a:pt x="13752" y="3935"/>
                    <a:pt x="12133" y="1530"/>
                    <a:pt x="9668" y="506"/>
                  </a:cubicBezTo>
                  <a:cubicBezTo>
                    <a:pt x="8846" y="166"/>
                    <a:pt x="7983" y="0"/>
                    <a:pt x="7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644123" y="1598793"/>
              <a:ext cx="789074" cy="759236"/>
            </a:xfrm>
            <a:custGeom>
              <a:rect b="b" l="l" r="r" t="t"/>
              <a:pathLst>
                <a:path extrusionOk="0" h="23715" w="24647">
                  <a:moveTo>
                    <a:pt x="12788" y="0"/>
                  </a:moveTo>
                  <a:cubicBezTo>
                    <a:pt x="7990" y="0"/>
                    <a:pt x="3668" y="2893"/>
                    <a:pt x="1835" y="7322"/>
                  </a:cubicBezTo>
                  <a:cubicBezTo>
                    <a:pt x="1" y="11751"/>
                    <a:pt x="1013" y="16847"/>
                    <a:pt x="4406" y="20241"/>
                  </a:cubicBezTo>
                  <a:cubicBezTo>
                    <a:pt x="6676" y="22510"/>
                    <a:pt x="9707" y="23715"/>
                    <a:pt x="12792" y="23715"/>
                  </a:cubicBezTo>
                  <a:cubicBezTo>
                    <a:pt x="14318" y="23715"/>
                    <a:pt x="15858" y="23419"/>
                    <a:pt x="17325" y="22812"/>
                  </a:cubicBezTo>
                  <a:cubicBezTo>
                    <a:pt x="21754" y="20979"/>
                    <a:pt x="24647" y="16657"/>
                    <a:pt x="24647" y="11859"/>
                  </a:cubicBezTo>
                  <a:cubicBezTo>
                    <a:pt x="24647" y="5310"/>
                    <a:pt x="19337" y="0"/>
                    <a:pt x="127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2" name="Google Shape;372;p13"/>
          <p:cNvSpPr/>
          <p:nvPr/>
        </p:nvSpPr>
        <p:spPr>
          <a:xfrm>
            <a:off x="7232899" y="2484933"/>
            <a:ext cx="3836727" cy="3836773"/>
          </a:xfrm>
          <a:custGeom>
            <a:rect b="b" l="l" r="r" t="t"/>
            <a:pathLst>
              <a:path extrusionOk="0" h="83095" w="83094">
                <a:moveTo>
                  <a:pt x="0" y="1"/>
                </a:moveTo>
                <a:lnTo>
                  <a:pt x="0" y="83094"/>
                </a:lnTo>
                <a:lnTo>
                  <a:pt x="83094" y="83094"/>
                </a:lnTo>
                <a:lnTo>
                  <a:pt x="8309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13"/>
          <p:cNvSpPr/>
          <p:nvPr/>
        </p:nvSpPr>
        <p:spPr>
          <a:xfrm>
            <a:off x="180" y="5719279"/>
            <a:ext cx="12191653" cy="1181695"/>
          </a:xfrm>
          <a:custGeom>
            <a:rect b="b" l="l" r="r" t="t"/>
            <a:pathLst>
              <a:path extrusionOk="0" h="27683" w="285608">
                <a:moveTo>
                  <a:pt x="0" y="0"/>
                </a:moveTo>
                <a:lnTo>
                  <a:pt x="0" y="27682"/>
                </a:lnTo>
                <a:lnTo>
                  <a:pt x="285607" y="27682"/>
                </a:lnTo>
                <a:lnTo>
                  <a:pt x="28560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74" name="Google Shape;374;p13"/>
          <p:cNvGrpSpPr/>
          <p:nvPr/>
        </p:nvGrpSpPr>
        <p:grpSpPr>
          <a:xfrm>
            <a:off x="6488051" y="5842427"/>
            <a:ext cx="675463" cy="337814"/>
            <a:chOff x="5220663" y="4381820"/>
            <a:chExt cx="506597" cy="253360"/>
          </a:xfrm>
        </p:grpSpPr>
        <p:sp>
          <p:nvSpPr>
            <p:cNvPr id="375" name="Google Shape;375;p13"/>
            <p:cNvSpPr/>
            <p:nvPr/>
          </p:nvSpPr>
          <p:spPr>
            <a:xfrm>
              <a:off x="5689098" y="4491980"/>
              <a:ext cx="38162" cy="33071"/>
            </a:xfrm>
            <a:custGeom>
              <a:rect b="b" l="l" r="r" t="t"/>
              <a:pathLst>
                <a:path extrusionOk="0" h="1033" w="1192">
                  <a:moveTo>
                    <a:pt x="514" y="1"/>
                  </a:moveTo>
                  <a:cubicBezTo>
                    <a:pt x="252" y="1"/>
                    <a:pt x="1" y="206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1" y="473"/>
                    <a:pt x="870" y="151"/>
                  </a:cubicBezTo>
                  <a:cubicBezTo>
                    <a:pt x="766" y="47"/>
                    <a:pt x="639" y="1"/>
                    <a:pt x="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5572085" y="449207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7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5454688" y="4492077"/>
              <a:ext cx="38514" cy="32975"/>
            </a:xfrm>
            <a:custGeom>
              <a:rect b="b" l="l" r="r" t="t"/>
              <a:pathLst>
                <a:path extrusionOk="0" h="1030" w="1203">
                  <a:moveTo>
                    <a:pt x="528" y="0"/>
                  </a:moveTo>
                  <a:cubicBezTo>
                    <a:pt x="260" y="0"/>
                    <a:pt x="0" y="209"/>
                    <a:pt x="0" y="517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203" y="470"/>
                    <a:pt x="882" y="148"/>
                  </a:cubicBezTo>
                  <a:cubicBezTo>
                    <a:pt x="779" y="46"/>
                    <a:pt x="653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3"/>
            <p:cNvSpPr/>
            <p:nvPr/>
          </p:nvSpPr>
          <p:spPr>
            <a:xfrm>
              <a:off x="5337675" y="449207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7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3"/>
            <p:cNvSpPr/>
            <p:nvPr/>
          </p:nvSpPr>
          <p:spPr>
            <a:xfrm>
              <a:off x="5220663" y="449207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4" y="0"/>
                    <a:pt x="0" y="209"/>
                    <a:pt x="0" y="517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4" y="1029"/>
                    <a:pt x="1191" y="470"/>
                    <a:pt x="869" y="148"/>
                  </a:cubicBezTo>
                  <a:cubicBezTo>
                    <a:pt x="767" y="46"/>
                    <a:pt x="641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5689098" y="438182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0"/>
                  </a:moveTo>
                  <a:cubicBezTo>
                    <a:pt x="251" y="0"/>
                    <a:pt x="1" y="203"/>
                    <a:pt x="1" y="508"/>
                  </a:cubicBezTo>
                  <a:cubicBezTo>
                    <a:pt x="1" y="794"/>
                    <a:pt x="227" y="1020"/>
                    <a:pt x="513" y="1020"/>
                  </a:cubicBezTo>
                  <a:cubicBezTo>
                    <a:pt x="965" y="1020"/>
                    <a:pt x="1191" y="473"/>
                    <a:pt x="870" y="151"/>
                  </a:cubicBezTo>
                  <a:cubicBezTo>
                    <a:pt x="766" y="47"/>
                    <a:pt x="638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3"/>
            <p:cNvSpPr/>
            <p:nvPr/>
          </p:nvSpPr>
          <p:spPr>
            <a:xfrm>
              <a:off x="5572085" y="438182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0"/>
                  </a:moveTo>
                  <a:cubicBezTo>
                    <a:pt x="251" y="0"/>
                    <a:pt x="1" y="203"/>
                    <a:pt x="1" y="508"/>
                  </a:cubicBezTo>
                  <a:cubicBezTo>
                    <a:pt x="1" y="794"/>
                    <a:pt x="227" y="1020"/>
                    <a:pt x="513" y="1020"/>
                  </a:cubicBezTo>
                  <a:cubicBezTo>
                    <a:pt x="965" y="1020"/>
                    <a:pt x="1191" y="473"/>
                    <a:pt x="870" y="151"/>
                  </a:cubicBezTo>
                  <a:cubicBezTo>
                    <a:pt x="765" y="47"/>
                    <a:pt x="637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5454688" y="4381820"/>
              <a:ext cx="38514" cy="32687"/>
            </a:xfrm>
            <a:custGeom>
              <a:rect b="b" l="l" r="r" t="t"/>
              <a:pathLst>
                <a:path extrusionOk="0" h="1021" w="1203">
                  <a:moveTo>
                    <a:pt x="521" y="0"/>
                  </a:moveTo>
                  <a:cubicBezTo>
                    <a:pt x="256" y="0"/>
                    <a:pt x="0" y="203"/>
                    <a:pt x="0" y="508"/>
                  </a:cubicBezTo>
                  <a:cubicBezTo>
                    <a:pt x="0" y="794"/>
                    <a:pt x="239" y="1020"/>
                    <a:pt x="512" y="1020"/>
                  </a:cubicBezTo>
                  <a:cubicBezTo>
                    <a:pt x="965" y="1020"/>
                    <a:pt x="1203" y="473"/>
                    <a:pt x="882" y="151"/>
                  </a:cubicBezTo>
                  <a:cubicBezTo>
                    <a:pt x="777" y="47"/>
                    <a:pt x="648" y="0"/>
                    <a:pt x="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5337675" y="438182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0"/>
                  </a:moveTo>
                  <a:cubicBezTo>
                    <a:pt x="250" y="0"/>
                    <a:pt x="0" y="203"/>
                    <a:pt x="0" y="508"/>
                  </a:cubicBezTo>
                  <a:cubicBezTo>
                    <a:pt x="0" y="794"/>
                    <a:pt x="226" y="1020"/>
                    <a:pt x="512" y="1020"/>
                  </a:cubicBezTo>
                  <a:cubicBezTo>
                    <a:pt x="965" y="1020"/>
                    <a:pt x="1191" y="473"/>
                    <a:pt x="869" y="151"/>
                  </a:cubicBezTo>
                  <a:cubicBezTo>
                    <a:pt x="765" y="47"/>
                    <a:pt x="637" y="0"/>
                    <a:pt x="5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5220663" y="438182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1" y="0"/>
                  </a:moveTo>
                  <a:cubicBezTo>
                    <a:pt x="250" y="0"/>
                    <a:pt x="0" y="203"/>
                    <a:pt x="0" y="508"/>
                  </a:cubicBezTo>
                  <a:cubicBezTo>
                    <a:pt x="0" y="794"/>
                    <a:pt x="226" y="1020"/>
                    <a:pt x="512" y="1020"/>
                  </a:cubicBezTo>
                  <a:cubicBezTo>
                    <a:pt x="964" y="1020"/>
                    <a:pt x="1191" y="473"/>
                    <a:pt x="869" y="151"/>
                  </a:cubicBezTo>
                  <a:cubicBezTo>
                    <a:pt x="765" y="47"/>
                    <a:pt x="637" y="0"/>
                    <a:pt x="5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5689098" y="4602493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5"/>
                    <a:pt x="227" y="1021"/>
                    <a:pt x="513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8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5572085" y="4602493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5"/>
                    <a:pt x="227" y="1021"/>
                    <a:pt x="513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8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5454688" y="4602493"/>
              <a:ext cx="38514" cy="32687"/>
            </a:xfrm>
            <a:custGeom>
              <a:rect b="b" l="l" r="r" t="t"/>
              <a:pathLst>
                <a:path extrusionOk="0" h="1021" w="1203">
                  <a:moveTo>
                    <a:pt x="521" y="1"/>
                  </a:moveTo>
                  <a:cubicBezTo>
                    <a:pt x="256" y="1"/>
                    <a:pt x="0" y="203"/>
                    <a:pt x="0" y="509"/>
                  </a:cubicBezTo>
                  <a:cubicBezTo>
                    <a:pt x="0" y="795"/>
                    <a:pt x="239" y="1021"/>
                    <a:pt x="512" y="1021"/>
                  </a:cubicBezTo>
                  <a:cubicBezTo>
                    <a:pt x="965" y="1021"/>
                    <a:pt x="1203" y="473"/>
                    <a:pt x="882" y="152"/>
                  </a:cubicBezTo>
                  <a:cubicBezTo>
                    <a:pt x="777" y="48"/>
                    <a:pt x="648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5337675" y="4602493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5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8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3"/>
            <p:cNvSpPr/>
            <p:nvPr/>
          </p:nvSpPr>
          <p:spPr>
            <a:xfrm>
              <a:off x="5220663" y="4602493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1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5"/>
                    <a:pt x="226" y="1021"/>
                    <a:pt x="512" y="1021"/>
                  </a:cubicBezTo>
                  <a:cubicBezTo>
                    <a:pt x="964" y="1021"/>
                    <a:pt x="1191" y="473"/>
                    <a:pt x="869" y="152"/>
                  </a:cubicBezTo>
                  <a:cubicBezTo>
                    <a:pt x="765" y="48"/>
                    <a:pt x="637" y="1"/>
                    <a:pt x="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0" name="Google Shape;390;p13"/>
          <p:cNvSpPr/>
          <p:nvPr/>
        </p:nvSpPr>
        <p:spPr>
          <a:xfrm>
            <a:off x="289847" y="285828"/>
            <a:ext cx="108296" cy="108296"/>
          </a:xfrm>
          <a:custGeom>
            <a:rect b="b" l="l" r="r" t="t"/>
            <a:pathLst>
              <a:path extrusionOk="0" h="2537" w="2537">
                <a:moveTo>
                  <a:pt x="1" y="1"/>
                </a:moveTo>
                <a:lnTo>
                  <a:pt x="1" y="2537"/>
                </a:lnTo>
                <a:lnTo>
                  <a:pt x="2537" y="2537"/>
                </a:lnTo>
                <a:lnTo>
                  <a:pt x="2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3"/>
          <p:cNvSpPr/>
          <p:nvPr/>
        </p:nvSpPr>
        <p:spPr>
          <a:xfrm>
            <a:off x="531277" y="288901"/>
            <a:ext cx="780184" cy="106247"/>
          </a:xfrm>
          <a:custGeom>
            <a:rect b="b" l="l" r="r" t="t"/>
            <a:pathLst>
              <a:path extrusionOk="0" h="2489" w="18277">
                <a:moveTo>
                  <a:pt x="1869" y="0"/>
                </a:moveTo>
                <a:lnTo>
                  <a:pt x="0" y="1893"/>
                </a:lnTo>
                <a:lnTo>
                  <a:pt x="322" y="2215"/>
                </a:lnTo>
                <a:lnTo>
                  <a:pt x="1869" y="655"/>
                </a:lnTo>
                <a:lnTo>
                  <a:pt x="3691" y="2488"/>
                </a:lnTo>
                <a:lnTo>
                  <a:pt x="5501" y="655"/>
                </a:lnTo>
                <a:lnTo>
                  <a:pt x="7322" y="2488"/>
                </a:lnTo>
                <a:lnTo>
                  <a:pt x="9144" y="655"/>
                </a:lnTo>
                <a:lnTo>
                  <a:pt x="10954" y="2488"/>
                </a:lnTo>
                <a:lnTo>
                  <a:pt x="12775" y="655"/>
                </a:lnTo>
                <a:lnTo>
                  <a:pt x="14585" y="2488"/>
                </a:lnTo>
                <a:lnTo>
                  <a:pt x="16407" y="655"/>
                </a:lnTo>
                <a:lnTo>
                  <a:pt x="17955" y="2215"/>
                </a:lnTo>
                <a:lnTo>
                  <a:pt x="18276" y="1893"/>
                </a:lnTo>
                <a:lnTo>
                  <a:pt x="16407" y="0"/>
                </a:lnTo>
                <a:lnTo>
                  <a:pt x="14585" y="1846"/>
                </a:lnTo>
                <a:lnTo>
                  <a:pt x="12775" y="0"/>
                </a:lnTo>
                <a:lnTo>
                  <a:pt x="10954" y="1846"/>
                </a:lnTo>
                <a:lnTo>
                  <a:pt x="9132" y="0"/>
                </a:lnTo>
                <a:lnTo>
                  <a:pt x="7322" y="1846"/>
                </a:lnTo>
                <a:lnTo>
                  <a:pt x="5501" y="0"/>
                </a:lnTo>
                <a:lnTo>
                  <a:pt x="3691" y="1846"/>
                </a:lnTo>
                <a:lnTo>
                  <a:pt x="18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13"/>
          <p:cNvGrpSpPr/>
          <p:nvPr/>
        </p:nvGrpSpPr>
        <p:grpSpPr>
          <a:xfrm>
            <a:off x="11159340" y="5805673"/>
            <a:ext cx="784741" cy="903143"/>
            <a:chOff x="8369505" y="4354255"/>
            <a:chExt cx="588556" cy="677357"/>
          </a:xfrm>
        </p:grpSpPr>
        <p:sp>
          <p:nvSpPr>
            <p:cNvPr id="393" name="Google Shape;393;p13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13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3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3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3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13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0" name="Google Shape;410;p13"/>
          <p:cNvSpPr txBox="1"/>
          <p:nvPr>
            <p:ph idx="1" type="subTitle"/>
          </p:nvPr>
        </p:nvSpPr>
        <p:spPr>
          <a:xfrm>
            <a:off x="4157767" y="3778884"/>
            <a:ext cx="24568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411" name="Google Shape;411;p13"/>
          <p:cNvSpPr txBox="1"/>
          <p:nvPr>
            <p:ph idx="2" type="subTitle"/>
          </p:nvPr>
        </p:nvSpPr>
        <p:spPr>
          <a:xfrm>
            <a:off x="4157767" y="3330484"/>
            <a:ext cx="2456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412" name="Google Shape;412;p13"/>
          <p:cNvSpPr txBox="1"/>
          <p:nvPr>
            <p:ph idx="3" type="subTitle"/>
          </p:nvPr>
        </p:nvSpPr>
        <p:spPr>
          <a:xfrm>
            <a:off x="950967" y="3778884"/>
            <a:ext cx="24568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6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413" name="Google Shape;413;p13"/>
          <p:cNvSpPr txBox="1"/>
          <p:nvPr>
            <p:ph idx="4" type="subTitle"/>
          </p:nvPr>
        </p:nvSpPr>
        <p:spPr>
          <a:xfrm>
            <a:off x="950967" y="3330484"/>
            <a:ext cx="2456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ibre Franklin ExtraBold"/>
              <a:buNone/>
              <a:defRPr sz="2665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algn="ctr">
              <a:lnSpc>
                <a:spcPct val="80000"/>
              </a:lnSpc>
              <a:spcBef>
                <a:spcPts val="13664"/>
              </a:spcBef>
              <a:spcAft>
                <a:spcPts val="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algn="ctr">
              <a:lnSpc>
                <a:spcPct val="80000"/>
              </a:lnSpc>
              <a:spcBef>
                <a:spcPts val="13664"/>
              </a:spcBef>
              <a:spcAft>
                <a:spcPts val="1600"/>
              </a:spcAft>
              <a:buSzPts val="2400"/>
              <a:buFont typeface="Libre Franklin ExtraBold"/>
              <a:buNone/>
              <a:defRPr sz="3200"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414" name="Google Shape;414;p13"/>
          <p:cNvSpPr txBox="1"/>
          <p:nvPr>
            <p:ph type="title"/>
          </p:nvPr>
        </p:nvSpPr>
        <p:spPr>
          <a:xfrm>
            <a:off x="950967" y="719333"/>
            <a:ext cx="56636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4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5"/>
          <p:cNvSpPr txBox="1"/>
          <p:nvPr>
            <p:ph idx="1" type="subTitle"/>
          </p:nvPr>
        </p:nvSpPr>
        <p:spPr>
          <a:xfrm>
            <a:off x="7697533" y="2896333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417" name="Google Shape;417;p15"/>
          <p:cNvSpPr txBox="1"/>
          <p:nvPr>
            <p:ph idx="2" type="subTitle"/>
          </p:nvPr>
        </p:nvSpPr>
        <p:spPr>
          <a:xfrm>
            <a:off x="7697533" y="1995768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418" name="Google Shape;418;p15"/>
          <p:cNvSpPr txBox="1"/>
          <p:nvPr>
            <p:ph idx="3" type="subTitle"/>
          </p:nvPr>
        </p:nvSpPr>
        <p:spPr>
          <a:xfrm>
            <a:off x="3260100" y="28974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535"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419" name="Google Shape;419;p15"/>
          <p:cNvSpPr txBox="1"/>
          <p:nvPr>
            <p:ph idx="4" type="subTitle"/>
          </p:nvPr>
        </p:nvSpPr>
        <p:spPr>
          <a:xfrm>
            <a:off x="3260100" y="1996901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 sz="2535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420" name="Google Shape;420;p15"/>
          <p:cNvSpPr txBox="1"/>
          <p:nvPr>
            <p:ph idx="5" type="subTitle"/>
          </p:nvPr>
        </p:nvSpPr>
        <p:spPr>
          <a:xfrm>
            <a:off x="3249267" y="5241567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421" name="Google Shape;421;p15"/>
          <p:cNvSpPr txBox="1"/>
          <p:nvPr>
            <p:ph idx="6" type="subTitle"/>
          </p:nvPr>
        </p:nvSpPr>
        <p:spPr>
          <a:xfrm>
            <a:off x="3249267" y="4341001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422" name="Google Shape;422;p15"/>
          <p:cNvSpPr txBox="1"/>
          <p:nvPr>
            <p:ph type="title"/>
          </p:nvPr>
        </p:nvSpPr>
        <p:spPr>
          <a:xfrm>
            <a:off x="950967" y="719333"/>
            <a:ext cx="102900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3" name="Google Shape;423;p15"/>
          <p:cNvSpPr/>
          <p:nvPr/>
        </p:nvSpPr>
        <p:spPr>
          <a:xfrm flipH="1" rot="-8100000">
            <a:off x="11145185" y="-224571"/>
            <a:ext cx="1180585" cy="13570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15"/>
          <p:cNvSpPr/>
          <p:nvPr/>
        </p:nvSpPr>
        <p:spPr>
          <a:xfrm>
            <a:off x="10269232" y="0"/>
            <a:ext cx="1936944" cy="1949009"/>
          </a:xfrm>
          <a:custGeom>
            <a:rect b="b" l="l" r="r" t="t"/>
            <a:pathLst>
              <a:path extrusionOk="0" h="45630" w="45344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p15"/>
          <p:cNvSpPr/>
          <p:nvPr/>
        </p:nvSpPr>
        <p:spPr>
          <a:xfrm flipH="1">
            <a:off x="10521477" y="474091"/>
            <a:ext cx="1180400" cy="124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6" name="Google Shape;426;p15"/>
          <p:cNvGrpSpPr/>
          <p:nvPr/>
        </p:nvGrpSpPr>
        <p:grpSpPr>
          <a:xfrm flipH="1">
            <a:off x="10613701" y="528804"/>
            <a:ext cx="987598" cy="1136605"/>
            <a:chOff x="8369505" y="4354255"/>
            <a:chExt cx="588556" cy="677357"/>
          </a:xfrm>
        </p:grpSpPr>
        <p:sp>
          <p:nvSpPr>
            <p:cNvPr id="427" name="Google Shape;427;p15"/>
            <p:cNvSpPr/>
            <p:nvPr/>
          </p:nvSpPr>
          <p:spPr>
            <a:xfrm>
              <a:off x="8881800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876440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7" y="1021"/>
                    <a:pt x="512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8647391" y="4888380"/>
              <a:ext cx="38130" cy="32687"/>
            </a:xfrm>
            <a:custGeom>
              <a:rect b="b" l="l" r="r" t="t"/>
              <a:pathLst>
                <a:path extrusionOk="0" h="1021" w="1191">
                  <a:moveTo>
                    <a:pt x="512" y="1"/>
                  </a:moveTo>
                  <a:cubicBezTo>
                    <a:pt x="250" y="1"/>
                    <a:pt x="0" y="203"/>
                    <a:pt x="0" y="509"/>
                  </a:cubicBezTo>
                  <a:cubicBezTo>
                    <a:pt x="0" y="794"/>
                    <a:pt x="226" y="1021"/>
                    <a:pt x="512" y="1021"/>
                  </a:cubicBezTo>
                  <a:cubicBezTo>
                    <a:pt x="965" y="1021"/>
                    <a:pt x="1191" y="473"/>
                    <a:pt x="869" y="152"/>
                  </a:cubicBezTo>
                  <a:cubicBezTo>
                    <a:pt x="765" y="47"/>
                    <a:pt x="63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8530346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13" y="1021"/>
                  </a:cubicBezTo>
                  <a:cubicBezTo>
                    <a:pt x="965" y="1021"/>
                    <a:pt x="1192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8413333" y="4888380"/>
              <a:ext cx="38162" cy="32687"/>
            </a:xfrm>
            <a:custGeom>
              <a:rect b="b" l="l" r="r" t="t"/>
              <a:pathLst>
                <a:path extrusionOk="0" h="1021" w="1192">
                  <a:moveTo>
                    <a:pt x="512" y="1"/>
                  </a:moveTo>
                  <a:cubicBezTo>
                    <a:pt x="251" y="1"/>
                    <a:pt x="1" y="203"/>
                    <a:pt x="1" y="509"/>
                  </a:cubicBezTo>
                  <a:cubicBezTo>
                    <a:pt x="1" y="794"/>
                    <a:pt x="227" y="1021"/>
                    <a:pt x="501" y="1021"/>
                  </a:cubicBezTo>
                  <a:cubicBezTo>
                    <a:pt x="965" y="1021"/>
                    <a:pt x="1191" y="473"/>
                    <a:pt x="870" y="152"/>
                  </a:cubicBezTo>
                  <a:cubicBezTo>
                    <a:pt x="766" y="47"/>
                    <a:pt x="638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8881800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876440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7" y="1032"/>
                    <a:pt x="512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8647391" y="4777867"/>
              <a:ext cx="38130" cy="33039"/>
            </a:xfrm>
            <a:custGeom>
              <a:rect b="b" l="l" r="r" t="t"/>
              <a:pathLst>
                <a:path extrusionOk="0" h="1032" w="1191">
                  <a:moveTo>
                    <a:pt x="513" y="0"/>
                  </a:moveTo>
                  <a:cubicBezTo>
                    <a:pt x="251" y="0"/>
                    <a:pt x="0" y="205"/>
                    <a:pt x="0" y="520"/>
                  </a:cubicBezTo>
                  <a:cubicBezTo>
                    <a:pt x="0" y="794"/>
                    <a:pt x="226" y="1032"/>
                    <a:pt x="512" y="1032"/>
                  </a:cubicBezTo>
                  <a:cubicBezTo>
                    <a:pt x="965" y="1032"/>
                    <a:pt x="1191" y="472"/>
                    <a:pt x="869" y="151"/>
                  </a:cubicBezTo>
                  <a:cubicBezTo>
                    <a:pt x="766" y="47"/>
                    <a:pt x="638" y="0"/>
                    <a:pt x="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8530346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13" y="1032"/>
                  </a:cubicBezTo>
                  <a:cubicBezTo>
                    <a:pt x="965" y="1032"/>
                    <a:pt x="1192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8413333" y="4777867"/>
              <a:ext cx="38162" cy="33039"/>
            </a:xfrm>
            <a:custGeom>
              <a:rect b="b" l="l" r="r" t="t"/>
              <a:pathLst>
                <a:path extrusionOk="0" h="1032" w="1192">
                  <a:moveTo>
                    <a:pt x="514" y="0"/>
                  </a:moveTo>
                  <a:cubicBezTo>
                    <a:pt x="252" y="0"/>
                    <a:pt x="1" y="205"/>
                    <a:pt x="1" y="520"/>
                  </a:cubicBezTo>
                  <a:cubicBezTo>
                    <a:pt x="1" y="794"/>
                    <a:pt x="227" y="1032"/>
                    <a:pt x="501" y="1032"/>
                  </a:cubicBezTo>
                  <a:cubicBezTo>
                    <a:pt x="965" y="1032"/>
                    <a:pt x="1191" y="472"/>
                    <a:pt x="870" y="151"/>
                  </a:cubicBezTo>
                  <a:cubicBezTo>
                    <a:pt x="766" y="47"/>
                    <a:pt x="639" y="0"/>
                    <a:pt x="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5"/>
            <p:cNvSpPr/>
            <p:nvPr/>
          </p:nvSpPr>
          <p:spPr>
            <a:xfrm>
              <a:off x="8881800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876440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39" y="1029"/>
                    <a:pt x="512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7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8647391" y="4998637"/>
              <a:ext cx="38130" cy="32975"/>
            </a:xfrm>
            <a:custGeom>
              <a:rect b="b" l="l" r="r" t="t"/>
              <a:pathLst>
                <a:path extrusionOk="0" h="1030" w="1191">
                  <a:moveTo>
                    <a:pt x="518" y="0"/>
                  </a:moveTo>
                  <a:cubicBezTo>
                    <a:pt x="255" y="0"/>
                    <a:pt x="0" y="209"/>
                    <a:pt x="0" y="518"/>
                  </a:cubicBezTo>
                  <a:cubicBezTo>
                    <a:pt x="0" y="791"/>
                    <a:pt x="226" y="1029"/>
                    <a:pt x="512" y="1029"/>
                  </a:cubicBezTo>
                  <a:cubicBezTo>
                    <a:pt x="965" y="1029"/>
                    <a:pt x="1191" y="470"/>
                    <a:pt x="869" y="148"/>
                  </a:cubicBezTo>
                  <a:cubicBezTo>
                    <a:pt x="767" y="46"/>
                    <a:pt x="642" y="0"/>
                    <a:pt x="5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8530346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13" y="1029"/>
                  </a:cubicBezTo>
                  <a:cubicBezTo>
                    <a:pt x="965" y="1029"/>
                    <a:pt x="1192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8413333" y="4998637"/>
              <a:ext cx="38162" cy="32975"/>
            </a:xfrm>
            <a:custGeom>
              <a:rect b="b" l="l" r="r" t="t"/>
              <a:pathLst>
                <a:path extrusionOk="0" h="1030" w="1192">
                  <a:moveTo>
                    <a:pt x="519" y="0"/>
                  </a:moveTo>
                  <a:cubicBezTo>
                    <a:pt x="255" y="0"/>
                    <a:pt x="1" y="209"/>
                    <a:pt x="1" y="518"/>
                  </a:cubicBezTo>
                  <a:cubicBezTo>
                    <a:pt x="1" y="791"/>
                    <a:pt x="227" y="1029"/>
                    <a:pt x="501" y="1029"/>
                  </a:cubicBezTo>
                  <a:cubicBezTo>
                    <a:pt x="965" y="1029"/>
                    <a:pt x="1191" y="470"/>
                    <a:pt x="870" y="148"/>
                  </a:cubicBezTo>
                  <a:cubicBezTo>
                    <a:pt x="768" y="46"/>
                    <a:pt x="642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8369505" y="4354255"/>
              <a:ext cx="585138" cy="79685"/>
            </a:xfrm>
            <a:custGeom>
              <a:rect b="b" l="l" r="r" t="t"/>
              <a:pathLst>
                <a:path extrusionOk="0" h="2489" w="18277">
                  <a:moveTo>
                    <a:pt x="1882" y="0"/>
                  </a:moveTo>
                  <a:lnTo>
                    <a:pt x="1" y="1893"/>
                  </a:lnTo>
                  <a:lnTo>
                    <a:pt x="334" y="2215"/>
                  </a:lnTo>
                  <a:lnTo>
                    <a:pt x="1882" y="655"/>
                  </a:lnTo>
                  <a:lnTo>
                    <a:pt x="3691" y="2489"/>
                  </a:lnTo>
                  <a:lnTo>
                    <a:pt x="5513" y="655"/>
                  </a:lnTo>
                  <a:lnTo>
                    <a:pt x="7323" y="2489"/>
                  </a:lnTo>
                  <a:lnTo>
                    <a:pt x="9145" y="655"/>
                  </a:lnTo>
                  <a:lnTo>
                    <a:pt x="10966" y="2489"/>
                  </a:lnTo>
                  <a:lnTo>
                    <a:pt x="12776" y="655"/>
                  </a:lnTo>
                  <a:lnTo>
                    <a:pt x="14598" y="2489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7" y="1893"/>
                  </a:lnTo>
                  <a:lnTo>
                    <a:pt x="16407" y="0"/>
                  </a:lnTo>
                  <a:lnTo>
                    <a:pt x="14598" y="1834"/>
                  </a:lnTo>
                  <a:lnTo>
                    <a:pt x="12776" y="0"/>
                  </a:lnTo>
                  <a:lnTo>
                    <a:pt x="10966" y="1846"/>
                  </a:lnTo>
                  <a:lnTo>
                    <a:pt x="9145" y="0"/>
                  </a:lnTo>
                  <a:lnTo>
                    <a:pt x="7323" y="1834"/>
                  </a:lnTo>
                  <a:lnTo>
                    <a:pt x="5513" y="0"/>
                  </a:lnTo>
                  <a:lnTo>
                    <a:pt x="3691" y="1846"/>
                  </a:lnTo>
                  <a:lnTo>
                    <a:pt x="1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5"/>
            <p:cNvSpPr/>
            <p:nvPr/>
          </p:nvSpPr>
          <p:spPr>
            <a:xfrm>
              <a:off x="8834931" y="4507091"/>
              <a:ext cx="123130" cy="123162"/>
            </a:xfrm>
            <a:custGeom>
              <a:rect b="b" l="l" r="r" t="t"/>
              <a:pathLst>
                <a:path extrusionOk="0" h="3847" w="3846">
                  <a:moveTo>
                    <a:pt x="1560" y="1"/>
                  </a:moveTo>
                  <a:lnTo>
                    <a:pt x="1560" y="1560"/>
                  </a:lnTo>
                  <a:lnTo>
                    <a:pt x="0" y="1560"/>
                  </a:lnTo>
                  <a:lnTo>
                    <a:pt x="0" y="2287"/>
                  </a:lnTo>
                  <a:lnTo>
                    <a:pt x="1560" y="2287"/>
                  </a:lnTo>
                  <a:lnTo>
                    <a:pt x="1560" y="3846"/>
                  </a:lnTo>
                  <a:lnTo>
                    <a:pt x="2286" y="3846"/>
                  </a:lnTo>
                  <a:lnTo>
                    <a:pt x="2286" y="2287"/>
                  </a:lnTo>
                  <a:lnTo>
                    <a:pt x="3846" y="2287"/>
                  </a:lnTo>
                  <a:lnTo>
                    <a:pt x="3846" y="1560"/>
                  </a:lnTo>
                  <a:lnTo>
                    <a:pt x="2286" y="1560"/>
                  </a:lnTo>
                  <a:lnTo>
                    <a:pt x="22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4" name="Google Shape;444;p15"/>
          <p:cNvGrpSpPr/>
          <p:nvPr/>
        </p:nvGrpSpPr>
        <p:grpSpPr>
          <a:xfrm rot="5400000">
            <a:off x="-10108" y="5667435"/>
            <a:ext cx="1200585" cy="1180379"/>
            <a:chOff x="1196125" y="2476075"/>
            <a:chExt cx="421850" cy="414750"/>
          </a:xfrm>
        </p:grpSpPr>
        <p:sp>
          <p:nvSpPr>
            <p:cNvPr id="445" name="Google Shape;445;p15"/>
            <p:cNvSpPr/>
            <p:nvPr/>
          </p:nvSpPr>
          <p:spPr>
            <a:xfrm>
              <a:off x="1443400" y="2723350"/>
              <a:ext cx="174575" cy="167475"/>
            </a:xfrm>
            <a:custGeom>
              <a:rect b="b" l="l" r="r" t="t"/>
              <a:pathLst>
                <a:path extrusionOk="0" h="6699" w="6983">
                  <a:moveTo>
                    <a:pt x="6915" y="1"/>
                  </a:moveTo>
                  <a:cubicBezTo>
                    <a:pt x="3180" y="1"/>
                    <a:pt x="122" y="2964"/>
                    <a:pt x="0" y="6699"/>
                  </a:cubicBezTo>
                  <a:lnTo>
                    <a:pt x="6982" y="6699"/>
                  </a:lnTo>
                  <a:lnTo>
                    <a:pt x="69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1196125" y="2476075"/>
              <a:ext cx="421850" cy="414750"/>
            </a:xfrm>
            <a:custGeom>
              <a:rect b="b" l="l" r="r" t="t"/>
              <a:pathLst>
                <a:path extrusionOk="0" h="16590" w="16874">
                  <a:moveTo>
                    <a:pt x="16806" y="1"/>
                  </a:moveTo>
                  <a:cubicBezTo>
                    <a:pt x="7605" y="14"/>
                    <a:pt x="122" y="7402"/>
                    <a:pt x="0" y="16590"/>
                  </a:cubicBezTo>
                  <a:lnTo>
                    <a:pt x="162" y="16590"/>
                  </a:lnTo>
                  <a:cubicBezTo>
                    <a:pt x="298" y="7483"/>
                    <a:pt x="7699" y="177"/>
                    <a:pt x="16806" y="163"/>
                  </a:cubicBezTo>
                  <a:lnTo>
                    <a:pt x="16873" y="163"/>
                  </a:lnTo>
                  <a:lnTo>
                    <a:pt x="16873" y="1"/>
                  </a:lnTo>
                  <a:close/>
                  <a:moveTo>
                    <a:pt x="16806" y="1002"/>
                  </a:moveTo>
                  <a:cubicBezTo>
                    <a:pt x="8159" y="1016"/>
                    <a:pt x="1123" y="7944"/>
                    <a:pt x="1001" y="16590"/>
                  </a:cubicBezTo>
                  <a:lnTo>
                    <a:pt x="1164" y="16590"/>
                  </a:lnTo>
                  <a:cubicBezTo>
                    <a:pt x="1299" y="8038"/>
                    <a:pt x="8254" y="1178"/>
                    <a:pt x="16806" y="1165"/>
                  </a:cubicBezTo>
                  <a:lnTo>
                    <a:pt x="16873" y="1165"/>
                  </a:lnTo>
                  <a:lnTo>
                    <a:pt x="16873" y="1002"/>
                  </a:lnTo>
                  <a:close/>
                  <a:moveTo>
                    <a:pt x="16806" y="2003"/>
                  </a:moveTo>
                  <a:cubicBezTo>
                    <a:pt x="8714" y="2017"/>
                    <a:pt x="2138" y="8498"/>
                    <a:pt x="2003" y="16590"/>
                  </a:cubicBezTo>
                  <a:lnTo>
                    <a:pt x="2165" y="16590"/>
                  </a:lnTo>
                  <a:cubicBezTo>
                    <a:pt x="2300" y="8593"/>
                    <a:pt x="8809" y="2179"/>
                    <a:pt x="16806" y="2179"/>
                  </a:cubicBezTo>
                  <a:lnTo>
                    <a:pt x="16873" y="2179"/>
                  </a:lnTo>
                  <a:lnTo>
                    <a:pt x="16873" y="2003"/>
                  </a:lnTo>
                  <a:close/>
                  <a:moveTo>
                    <a:pt x="16806" y="3005"/>
                  </a:moveTo>
                  <a:cubicBezTo>
                    <a:pt x="9269" y="3018"/>
                    <a:pt x="3139" y="9053"/>
                    <a:pt x="3004" y="16590"/>
                  </a:cubicBezTo>
                  <a:lnTo>
                    <a:pt x="3180" y="16590"/>
                  </a:lnTo>
                  <a:cubicBezTo>
                    <a:pt x="3302" y="9148"/>
                    <a:pt x="9364" y="3181"/>
                    <a:pt x="16806" y="3181"/>
                  </a:cubicBezTo>
                  <a:lnTo>
                    <a:pt x="16873" y="3181"/>
                  </a:lnTo>
                  <a:lnTo>
                    <a:pt x="16873" y="3005"/>
                  </a:lnTo>
                  <a:close/>
                  <a:moveTo>
                    <a:pt x="16806" y="4020"/>
                  </a:moveTo>
                  <a:cubicBezTo>
                    <a:pt x="9824" y="4020"/>
                    <a:pt x="4141" y="9608"/>
                    <a:pt x="4005" y="16590"/>
                  </a:cubicBezTo>
                  <a:lnTo>
                    <a:pt x="4181" y="16590"/>
                  </a:lnTo>
                  <a:cubicBezTo>
                    <a:pt x="4303" y="9703"/>
                    <a:pt x="9918" y="4195"/>
                    <a:pt x="16806" y="4182"/>
                  </a:cubicBezTo>
                  <a:lnTo>
                    <a:pt x="16873" y="4182"/>
                  </a:lnTo>
                  <a:lnTo>
                    <a:pt x="16873" y="4020"/>
                  </a:lnTo>
                  <a:close/>
                  <a:moveTo>
                    <a:pt x="16806" y="5021"/>
                  </a:moveTo>
                  <a:cubicBezTo>
                    <a:pt x="10378" y="5021"/>
                    <a:pt x="5142" y="10163"/>
                    <a:pt x="5007" y="16590"/>
                  </a:cubicBezTo>
                  <a:lnTo>
                    <a:pt x="5183" y="16590"/>
                  </a:lnTo>
                  <a:cubicBezTo>
                    <a:pt x="5304" y="10257"/>
                    <a:pt x="10473" y="5197"/>
                    <a:pt x="16806" y="5183"/>
                  </a:cubicBezTo>
                  <a:lnTo>
                    <a:pt x="16873" y="5183"/>
                  </a:lnTo>
                  <a:lnTo>
                    <a:pt x="16873" y="5021"/>
                  </a:lnTo>
                  <a:close/>
                  <a:moveTo>
                    <a:pt x="16806" y="6022"/>
                  </a:moveTo>
                  <a:cubicBezTo>
                    <a:pt x="10933" y="6022"/>
                    <a:pt x="6143" y="10717"/>
                    <a:pt x="6021" y="16590"/>
                  </a:cubicBezTo>
                  <a:lnTo>
                    <a:pt x="6184" y="16590"/>
                  </a:lnTo>
                  <a:cubicBezTo>
                    <a:pt x="6319" y="10812"/>
                    <a:pt x="11028" y="6198"/>
                    <a:pt x="16806" y="6184"/>
                  </a:cubicBezTo>
                  <a:lnTo>
                    <a:pt x="16873" y="6184"/>
                  </a:lnTo>
                  <a:lnTo>
                    <a:pt x="16873" y="6022"/>
                  </a:lnTo>
                  <a:close/>
                  <a:moveTo>
                    <a:pt x="16806" y="7023"/>
                  </a:moveTo>
                  <a:cubicBezTo>
                    <a:pt x="11488" y="7037"/>
                    <a:pt x="7145" y="11272"/>
                    <a:pt x="7023" y="16590"/>
                  </a:cubicBezTo>
                  <a:lnTo>
                    <a:pt x="7185" y="16590"/>
                  </a:lnTo>
                  <a:cubicBezTo>
                    <a:pt x="7320" y="11367"/>
                    <a:pt x="11583" y="7199"/>
                    <a:pt x="16806" y="7199"/>
                  </a:cubicBezTo>
                  <a:lnTo>
                    <a:pt x="16873" y="7199"/>
                  </a:lnTo>
                  <a:lnTo>
                    <a:pt x="16873" y="7023"/>
                  </a:lnTo>
                  <a:close/>
                  <a:moveTo>
                    <a:pt x="16806" y="8025"/>
                  </a:moveTo>
                  <a:cubicBezTo>
                    <a:pt x="12043" y="8038"/>
                    <a:pt x="8159" y="11827"/>
                    <a:pt x="8024" y="16590"/>
                  </a:cubicBezTo>
                  <a:lnTo>
                    <a:pt x="8200" y="16590"/>
                  </a:lnTo>
                  <a:cubicBezTo>
                    <a:pt x="8322" y="11922"/>
                    <a:pt x="12138" y="8187"/>
                    <a:pt x="16806" y="8187"/>
                  </a:cubicBezTo>
                  <a:lnTo>
                    <a:pt x="16873" y="8187"/>
                  </a:lnTo>
                  <a:lnTo>
                    <a:pt x="16873" y="8025"/>
                  </a:lnTo>
                  <a:close/>
                  <a:moveTo>
                    <a:pt x="16806" y="9040"/>
                  </a:moveTo>
                  <a:cubicBezTo>
                    <a:pt x="12598" y="9040"/>
                    <a:pt x="9147" y="12382"/>
                    <a:pt x="9025" y="16590"/>
                  </a:cubicBezTo>
                  <a:lnTo>
                    <a:pt x="9201" y="16590"/>
                  </a:lnTo>
                  <a:cubicBezTo>
                    <a:pt x="9323" y="12476"/>
                    <a:pt x="12692" y="9202"/>
                    <a:pt x="16806" y="9202"/>
                  </a:cubicBezTo>
                  <a:lnTo>
                    <a:pt x="16873" y="9202"/>
                  </a:lnTo>
                  <a:lnTo>
                    <a:pt x="16873" y="904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7" name="Google Shape;447;p15"/>
          <p:cNvSpPr/>
          <p:nvPr/>
        </p:nvSpPr>
        <p:spPr>
          <a:xfrm>
            <a:off x="189601" y="123120"/>
            <a:ext cx="157985" cy="157608"/>
          </a:xfrm>
          <a:custGeom>
            <a:rect b="b" l="l" r="r" t="t"/>
            <a:pathLst>
              <a:path extrusionOk="0" h="4811" w="4823">
                <a:moveTo>
                  <a:pt x="762" y="1"/>
                </a:moveTo>
                <a:lnTo>
                  <a:pt x="0" y="763"/>
                </a:lnTo>
                <a:lnTo>
                  <a:pt x="1643" y="2406"/>
                </a:lnTo>
                <a:lnTo>
                  <a:pt x="0" y="4049"/>
                </a:lnTo>
                <a:lnTo>
                  <a:pt x="762" y="4811"/>
                </a:lnTo>
                <a:lnTo>
                  <a:pt x="2417" y="3168"/>
                </a:lnTo>
                <a:lnTo>
                  <a:pt x="4060" y="4811"/>
                </a:lnTo>
                <a:lnTo>
                  <a:pt x="4822" y="4049"/>
                </a:lnTo>
                <a:lnTo>
                  <a:pt x="3179" y="2406"/>
                </a:lnTo>
                <a:lnTo>
                  <a:pt x="4822" y="763"/>
                </a:lnTo>
                <a:lnTo>
                  <a:pt x="4060" y="1"/>
                </a:lnTo>
                <a:lnTo>
                  <a:pt x="2417" y="1644"/>
                </a:lnTo>
                <a:lnTo>
                  <a:pt x="7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15"/>
          <p:cNvSpPr/>
          <p:nvPr/>
        </p:nvSpPr>
        <p:spPr>
          <a:xfrm flipH="1">
            <a:off x="11920217" y="4927273"/>
            <a:ext cx="192928" cy="192979"/>
          </a:xfrm>
          <a:custGeom>
            <a:rect b="b" l="l" r="r" t="t"/>
            <a:pathLst>
              <a:path extrusionOk="0" h="3847" w="3846">
                <a:moveTo>
                  <a:pt x="1560" y="1"/>
                </a:moveTo>
                <a:lnTo>
                  <a:pt x="1560" y="1560"/>
                </a:lnTo>
                <a:lnTo>
                  <a:pt x="0" y="1560"/>
                </a:lnTo>
                <a:lnTo>
                  <a:pt x="0" y="2287"/>
                </a:lnTo>
                <a:lnTo>
                  <a:pt x="1560" y="2287"/>
                </a:lnTo>
                <a:lnTo>
                  <a:pt x="1560" y="3846"/>
                </a:lnTo>
                <a:lnTo>
                  <a:pt x="2286" y="3846"/>
                </a:lnTo>
                <a:lnTo>
                  <a:pt x="2286" y="2287"/>
                </a:lnTo>
                <a:lnTo>
                  <a:pt x="3846" y="2287"/>
                </a:lnTo>
                <a:lnTo>
                  <a:pt x="3846" y="1560"/>
                </a:lnTo>
                <a:lnTo>
                  <a:pt x="2286" y="1560"/>
                </a:lnTo>
                <a:lnTo>
                  <a:pt x="22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15"/>
          <p:cNvSpPr/>
          <p:nvPr/>
        </p:nvSpPr>
        <p:spPr>
          <a:xfrm flipH="1">
            <a:off x="11916413" y="5236649"/>
            <a:ext cx="200532" cy="200907"/>
          </a:xfrm>
          <a:custGeom>
            <a:rect b="b" l="l" r="r" t="t"/>
            <a:pathLst>
              <a:path extrusionOk="0" h="5894" w="5883">
                <a:moveTo>
                  <a:pt x="1" y="0"/>
                </a:moveTo>
                <a:lnTo>
                  <a:pt x="1" y="5894"/>
                </a:lnTo>
                <a:lnTo>
                  <a:pt x="5882" y="5894"/>
                </a:lnTo>
                <a:lnTo>
                  <a:pt x="58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15"/>
          <p:cNvSpPr/>
          <p:nvPr/>
        </p:nvSpPr>
        <p:spPr>
          <a:xfrm flipH="1" rot="5400000">
            <a:off x="-247565" y="3048003"/>
            <a:ext cx="1068985" cy="145667"/>
          </a:xfrm>
          <a:custGeom>
            <a:rect b="b" l="l" r="r" t="t"/>
            <a:pathLst>
              <a:path extrusionOk="0" h="2549" w="18706">
                <a:moveTo>
                  <a:pt x="1917" y="1"/>
                </a:moveTo>
                <a:lnTo>
                  <a:pt x="1" y="1941"/>
                </a:lnTo>
                <a:lnTo>
                  <a:pt x="334" y="2275"/>
                </a:lnTo>
                <a:lnTo>
                  <a:pt x="1917" y="667"/>
                </a:lnTo>
                <a:lnTo>
                  <a:pt x="3775" y="2548"/>
                </a:lnTo>
                <a:lnTo>
                  <a:pt x="5644" y="667"/>
                </a:lnTo>
                <a:lnTo>
                  <a:pt x="7502" y="2548"/>
                </a:lnTo>
                <a:lnTo>
                  <a:pt x="9359" y="667"/>
                </a:lnTo>
                <a:lnTo>
                  <a:pt x="11216" y="2548"/>
                </a:lnTo>
                <a:lnTo>
                  <a:pt x="13074" y="667"/>
                </a:lnTo>
                <a:lnTo>
                  <a:pt x="14931" y="2548"/>
                </a:lnTo>
                <a:lnTo>
                  <a:pt x="16788" y="667"/>
                </a:lnTo>
                <a:lnTo>
                  <a:pt x="18372" y="2275"/>
                </a:lnTo>
                <a:lnTo>
                  <a:pt x="18705" y="1941"/>
                </a:lnTo>
                <a:lnTo>
                  <a:pt x="16788" y="1"/>
                </a:lnTo>
                <a:lnTo>
                  <a:pt x="14931" y="1882"/>
                </a:lnTo>
                <a:lnTo>
                  <a:pt x="13074" y="1"/>
                </a:lnTo>
                <a:lnTo>
                  <a:pt x="11216" y="1882"/>
                </a:lnTo>
                <a:lnTo>
                  <a:pt x="9359" y="1"/>
                </a:lnTo>
                <a:lnTo>
                  <a:pt x="7502" y="1882"/>
                </a:lnTo>
                <a:lnTo>
                  <a:pt x="5644" y="1"/>
                </a:lnTo>
                <a:lnTo>
                  <a:pt x="3775" y="1882"/>
                </a:lnTo>
                <a:lnTo>
                  <a:pt x="19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15"/>
          <p:cNvSpPr txBox="1"/>
          <p:nvPr>
            <p:ph idx="7" type="subTitle"/>
          </p:nvPr>
        </p:nvSpPr>
        <p:spPr>
          <a:xfrm>
            <a:off x="7697533" y="5241551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None/>
              <a:defRPr/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None/>
              <a:defRPr/>
            </a:lvl9pPr>
          </a:lstStyle>
          <a:p/>
        </p:txBody>
      </p:sp>
      <p:sp>
        <p:nvSpPr>
          <p:cNvPr id="452" name="Google Shape;452;p15"/>
          <p:cNvSpPr txBox="1"/>
          <p:nvPr>
            <p:ph idx="8" type="subTitle"/>
          </p:nvPr>
        </p:nvSpPr>
        <p:spPr>
          <a:xfrm>
            <a:off x="7697533" y="4340984"/>
            <a:ext cx="2693200" cy="9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SzPts val="2000"/>
              <a:buFont typeface="Libre Franklin"/>
              <a:buNone/>
              <a:defRPr b="1"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54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b="0" i="0" sz="4265" u="none" cap="none" strike="noStrik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b="0" i="0" sz="4265" u="none" cap="none" strike="noStrik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b="0" i="0" sz="4265" u="none" cap="none" strike="noStrik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b="0" i="0" sz="4265" u="none" cap="none" strike="noStrik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b="0" i="0" sz="4265" u="none" cap="none" strike="noStrik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b="0" i="0" sz="4265" u="none" cap="none" strike="noStrik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b="0" i="0" sz="4265" u="none" cap="none" strike="noStrik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b="0" i="0" sz="4265" u="none" cap="none" strike="noStrik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ibre Franklin ExtraBold"/>
              <a:buNone/>
              <a:defRPr b="0" i="0" sz="4265" u="none" cap="none" strike="noStrike">
                <a:solidFill>
                  <a:schemeClr val="lt1"/>
                </a:solidFill>
                <a:latin typeface="Libre Franklin ExtraBold"/>
                <a:ea typeface="Libre Franklin ExtraBold"/>
                <a:cs typeface="Libre Franklin ExtraBold"/>
                <a:sym typeface="Libre Franklin ExtraBold"/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950967" y="1662600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●"/>
              <a:defRPr b="0" i="0" sz="26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indent="-355600" lvl="1" marL="914400" marR="0" rtl="0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○"/>
              <a:defRPr b="0" i="0" sz="26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indent="-355600" lvl="2" marL="1371600" marR="0" rtl="0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■"/>
              <a:defRPr b="0" i="0" sz="26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indent="-355600" lvl="3" marL="1828800" marR="0" rtl="0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●"/>
              <a:defRPr b="0" i="0" sz="26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indent="-355600" lvl="4" marL="2286000" marR="0" rtl="0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○"/>
              <a:defRPr b="0" i="0" sz="26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indent="-355600" lvl="5" marL="2743200" marR="0" rtl="0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■"/>
              <a:defRPr b="0" i="0" sz="26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indent="-355600" lvl="6" marL="3200400" marR="0" rtl="0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●"/>
              <a:defRPr b="0" i="0" sz="26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indent="-355600" lvl="7" marL="3657600" marR="0" rtl="0" algn="ctr">
              <a:lnSpc>
                <a:spcPct val="80000"/>
              </a:lnSpc>
              <a:spcBef>
                <a:spcPts val="1138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arker Grotesque Medium"/>
              <a:buChar char="○"/>
              <a:defRPr b="0" i="0" sz="26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indent="-355600" lvl="8" marL="4114800" marR="0" rtl="0" algn="ctr">
              <a:lnSpc>
                <a:spcPct val="80000"/>
              </a:lnSpc>
              <a:spcBef>
                <a:spcPts val="11380"/>
              </a:spcBef>
              <a:spcAft>
                <a:spcPts val="1600"/>
              </a:spcAft>
              <a:buClr>
                <a:schemeClr val="lt1"/>
              </a:buClr>
              <a:buSzPts val="2000"/>
              <a:buFont typeface="Darker Grotesque Medium"/>
              <a:buChar char="■"/>
              <a:defRPr b="0" i="0" sz="2665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freepik.com/free-photo/young-couple-playing-board-game-wooden-table_4503201.htm#page=1&amp;query=board%20game%20freepik&amp;position=10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young-couple-playing-board-game-wooden-table_4503201.htm#page=1&amp;query=board%20game%20freepik&amp;position=10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young-couple-playing-board-game-wooden-table_4503201.htm#page=1&amp;query=board%20game%20freepik&amp;position=10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photo/young-couple-playing-board-game-wooden-table_4503201.htm#page=1&amp;query=board%20game%20freepik&amp;position=10/?utm_source=slidesgo_template&amp;utm_medium=referral-link&amp;utm_campaign=sg_resources&amp;utm_content=freepik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p1"/>
          <p:cNvSpPr txBox="1"/>
          <p:nvPr>
            <p:ph type="ctrTitle"/>
          </p:nvPr>
        </p:nvSpPr>
        <p:spPr>
          <a:xfrm>
            <a:off x="2154565" y="2185135"/>
            <a:ext cx="7881600" cy="8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/>
              <a:t>Rat um Rad</a:t>
            </a:r>
            <a:endParaRPr/>
          </a:p>
        </p:txBody>
      </p:sp>
      <p:sp>
        <p:nvSpPr>
          <p:cNvPr id="2243" name="Google Shape;2243;p1"/>
          <p:cNvSpPr txBox="1"/>
          <p:nvPr>
            <p:ph idx="1" type="subTitle"/>
          </p:nvPr>
        </p:nvSpPr>
        <p:spPr>
          <a:xfrm>
            <a:off x="2154565" y="3484550"/>
            <a:ext cx="78816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Team : ProgRADler</a:t>
            </a:r>
            <a:endParaRPr/>
          </a:p>
        </p:txBody>
      </p:sp>
      <p:sp>
        <p:nvSpPr>
          <p:cNvPr id="2244" name="Google Shape;2244;p1"/>
          <p:cNvSpPr txBox="1"/>
          <p:nvPr/>
        </p:nvSpPr>
        <p:spPr>
          <a:xfrm>
            <a:off x="2743200" y="4605020"/>
            <a:ext cx="670496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Jonah Sebright , Yaowen Rui , Emanuele Tirendi , Rahel Kempf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4" name="Shape 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" name="Google Shape;2685;p10"/>
          <p:cNvSpPr txBox="1"/>
          <p:nvPr>
            <p:ph type="title"/>
          </p:nvPr>
        </p:nvSpPr>
        <p:spPr>
          <a:xfrm>
            <a:off x="1405733" y="1373833"/>
            <a:ext cx="4043600" cy="8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GB"/>
              <a:t>Fragen ? </a:t>
            </a:r>
            <a:endParaRPr/>
          </a:p>
        </p:txBody>
      </p:sp>
      <p:grpSp>
        <p:nvGrpSpPr>
          <p:cNvPr id="2686" name="Google Shape;2686;p10"/>
          <p:cNvGrpSpPr/>
          <p:nvPr/>
        </p:nvGrpSpPr>
        <p:grpSpPr>
          <a:xfrm flipH="1" rot="5400000">
            <a:off x="4502229" y="2990776"/>
            <a:ext cx="189849" cy="544160"/>
            <a:chOff x="8846561" y="2782361"/>
            <a:chExt cx="154517" cy="442886"/>
          </a:xfrm>
        </p:grpSpPr>
        <p:sp>
          <p:nvSpPr>
            <p:cNvPr id="2687" name="Google Shape;2687;p10"/>
            <p:cNvSpPr/>
            <p:nvPr/>
          </p:nvSpPr>
          <p:spPr>
            <a:xfrm>
              <a:off x="8846561" y="2782361"/>
              <a:ext cx="154517" cy="154132"/>
            </a:xfrm>
            <a:custGeom>
              <a:rect b="b" l="l" r="r" t="t"/>
              <a:pathLst>
                <a:path extrusionOk="0" h="4811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49"/>
                  </a:lnTo>
                  <a:lnTo>
                    <a:pt x="762" y="4811"/>
                  </a:lnTo>
                  <a:lnTo>
                    <a:pt x="2417" y="3168"/>
                  </a:lnTo>
                  <a:lnTo>
                    <a:pt x="4060" y="4811"/>
                  </a:lnTo>
                  <a:lnTo>
                    <a:pt x="4822" y="4049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10"/>
            <p:cNvSpPr/>
            <p:nvPr/>
          </p:nvSpPr>
          <p:spPr>
            <a:xfrm>
              <a:off x="8846561" y="3070730"/>
              <a:ext cx="154517" cy="154517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89" name="Google Shape;2689;p10"/>
          <p:cNvSpPr/>
          <p:nvPr/>
        </p:nvSpPr>
        <p:spPr>
          <a:xfrm rot="-5400000">
            <a:off x="7214603" y="5939563"/>
            <a:ext cx="187488" cy="187527"/>
          </a:xfrm>
          <a:custGeom>
            <a:rect b="b" l="l" r="r" t="t"/>
            <a:pathLst>
              <a:path extrusionOk="0" h="4764" w="4763">
                <a:moveTo>
                  <a:pt x="0" y="1"/>
                </a:moveTo>
                <a:lnTo>
                  <a:pt x="0" y="4763"/>
                </a:lnTo>
                <a:lnTo>
                  <a:pt x="4763" y="4763"/>
                </a:lnTo>
                <a:lnTo>
                  <a:pt x="476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90" name="Google Shape;2690;p10"/>
          <p:cNvGrpSpPr/>
          <p:nvPr/>
        </p:nvGrpSpPr>
        <p:grpSpPr>
          <a:xfrm rot="-5400000">
            <a:off x="6747848" y="5851953"/>
            <a:ext cx="222640" cy="363009"/>
            <a:chOff x="8814523" y="4301099"/>
            <a:chExt cx="181204" cy="295450"/>
          </a:xfrm>
        </p:grpSpPr>
        <p:sp>
          <p:nvSpPr>
            <p:cNvPr id="2691" name="Google Shape;2691;p10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10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10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10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10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10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7" name="Google Shape;2697;p10"/>
          <p:cNvGrpSpPr/>
          <p:nvPr/>
        </p:nvGrpSpPr>
        <p:grpSpPr>
          <a:xfrm>
            <a:off x="5004438" y="3528009"/>
            <a:ext cx="1673860" cy="2259965"/>
            <a:chOff x="4890138" y="3528009"/>
            <a:chExt cx="1673860" cy="2259965"/>
          </a:xfrm>
        </p:grpSpPr>
        <p:sp>
          <p:nvSpPr>
            <p:cNvPr id="2698" name="Google Shape;2698;p10"/>
            <p:cNvSpPr/>
            <p:nvPr/>
          </p:nvSpPr>
          <p:spPr>
            <a:xfrm>
              <a:off x="4890138" y="3528009"/>
              <a:ext cx="1673860" cy="2259965"/>
            </a:xfrm>
            <a:custGeom>
              <a:rect b="b" l="l" r="r" t="t"/>
              <a:pathLst>
                <a:path extrusionOk="0" h="11420" w="7536">
                  <a:moveTo>
                    <a:pt x="1062" y="1"/>
                  </a:moveTo>
                  <a:cubicBezTo>
                    <a:pt x="489" y="1"/>
                    <a:pt x="1" y="489"/>
                    <a:pt x="1" y="1062"/>
                  </a:cubicBezTo>
                  <a:lnTo>
                    <a:pt x="1" y="10358"/>
                  </a:lnTo>
                  <a:cubicBezTo>
                    <a:pt x="1" y="10931"/>
                    <a:pt x="489" y="11419"/>
                    <a:pt x="1062" y="11419"/>
                  </a:cubicBezTo>
                  <a:lnTo>
                    <a:pt x="6474" y="11419"/>
                  </a:lnTo>
                  <a:cubicBezTo>
                    <a:pt x="7047" y="11419"/>
                    <a:pt x="7536" y="10931"/>
                    <a:pt x="7536" y="10358"/>
                  </a:cubicBezTo>
                  <a:lnTo>
                    <a:pt x="7536" y="1062"/>
                  </a:lnTo>
                  <a:cubicBezTo>
                    <a:pt x="7536" y="489"/>
                    <a:pt x="7047" y="1"/>
                    <a:pt x="64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10"/>
            <p:cNvSpPr/>
            <p:nvPr/>
          </p:nvSpPr>
          <p:spPr>
            <a:xfrm>
              <a:off x="5335273" y="4107764"/>
              <a:ext cx="730885" cy="1100455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 cap="flat" cmpd="sng" w="19050">
                    <a:solidFill>
                      <a:schemeClr val="dk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noFill/>
                  <a:latin typeface="Darker Grotesque"/>
                </a:rPr>
                <a:t>?</a:t>
              </a: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8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Google Shape;2249;p3"/>
          <p:cNvSpPr txBox="1"/>
          <p:nvPr>
            <p:ph type="title"/>
          </p:nvPr>
        </p:nvSpPr>
        <p:spPr>
          <a:xfrm>
            <a:off x="950967" y="71933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Spielkonzept</a:t>
            </a:r>
            <a:endParaRPr/>
          </a:p>
        </p:txBody>
      </p:sp>
      <p:pic>
        <p:nvPicPr>
          <p:cNvPr descr="zugumzug" id="2250" name="Google Shape;2250;p3"/>
          <p:cNvPicPr preferRelativeResize="0"/>
          <p:nvPr/>
        </p:nvPicPr>
        <p:blipFill rotWithShape="1">
          <a:blip r:embed="rId3">
            <a:alphaModFix/>
          </a:blip>
          <a:srcRect b="7683" l="4710" r="4884" t="7156"/>
          <a:stretch/>
        </p:blipFill>
        <p:spPr>
          <a:xfrm>
            <a:off x="2315210" y="1742440"/>
            <a:ext cx="7562215" cy="4869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4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p5"/>
          <p:cNvSpPr/>
          <p:nvPr/>
        </p:nvSpPr>
        <p:spPr>
          <a:xfrm rot="547936">
            <a:off x="5836008" y="4816235"/>
            <a:ext cx="462105" cy="393963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6" name="Google Shape;2256;p5"/>
          <p:cNvSpPr txBox="1"/>
          <p:nvPr/>
        </p:nvSpPr>
        <p:spPr>
          <a:xfrm rot="546709">
            <a:off x="5865131" y="4781391"/>
            <a:ext cx="462233" cy="472755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335"/>
              <a:buFont typeface="Darker Grotesque"/>
              <a:buNone/>
            </a:pPr>
            <a:r>
              <a:rPr b="1" i="0" lang="en-GB" sz="5335" u="none" cap="none" strike="noStrike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?</a:t>
            </a:r>
            <a:endParaRPr b="1" i="0" sz="5335" u="none" cap="none" strike="noStrike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descr="Chart&#10;&#10;Description automatically generated" id="2257" name="Google Shape;225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905" y="581768"/>
            <a:ext cx="7440309" cy="519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1" name="Shape 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" name="Google Shape;2262;p2"/>
          <p:cNvSpPr/>
          <p:nvPr/>
        </p:nvSpPr>
        <p:spPr>
          <a:xfrm rot="-354611">
            <a:off x="2250955" y="4820795"/>
            <a:ext cx="462516" cy="393964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3" name="Google Shape;2263;p2"/>
          <p:cNvSpPr/>
          <p:nvPr/>
        </p:nvSpPr>
        <p:spPr>
          <a:xfrm rot="-354611">
            <a:off x="9442721" y="4820795"/>
            <a:ext cx="462516" cy="393964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4" name="Google Shape;2264;p2"/>
          <p:cNvSpPr txBox="1"/>
          <p:nvPr/>
        </p:nvSpPr>
        <p:spPr>
          <a:xfrm rot="-354777">
            <a:off x="2280183" y="4778351"/>
            <a:ext cx="462059" cy="472884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35"/>
              <a:buFont typeface="Arial"/>
              <a:buNone/>
            </a:pPr>
            <a:r>
              <a:rPr b="1" i="0" lang="en-GB" sz="5335" u="none" cap="none" strike="noStrike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?</a:t>
            </a:r>
            <a:endParaRPr b="1" i="0" sz="5335" u="none" cap="none" strike="noStrike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265" name="Google Shape;2265;p2"/>
          <p:cNvSpPr txBox="1"/>
          <p:nvPr/>
        </p:nvSpPr>
        <p:spPr>
          <a:xfrm rot="-354777">
            <a:off x="9471949" y="4778351"/>
            <a:ext cx="462059" cy="472884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35"/>
              <a:buFont typeface="Arial"/>
              <a:buNone/>
            </a:pPr>
            <a:r>
              <a:rPr b="1" i="0" lang="en-GB" sz="5335" u="none" cap="none" strike="noStrike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?</a:t>
            </a:r>
            <a:endParaRPr b="1" i="0" sz="5335" u="none" cap="none" strike="noStrike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266" name="Google Shape;2266;p2"/>
          <p:cNvSpPr txBox="1"/>
          <p:nvPr>
            <p:ph type="title"/>
          </p:nvPr>
        </p:nvSpPr>
        <p:spPr>
          <a:xfrm>
            <a:off x="850850" y="-12723"/>
            <a:ext cx="10290000" cy="9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Mockup</a:t>
            </a:r>
            <a:endParaRPr/>
          </a:p>
        </p:txBody>
      </p:sp>
      <p:grpSp>
        <p:nvGrpSpPr>
          <p:cNvPr id="2267" name="Google Shape;2267;p2"/>
          <p:cNvGrpSpPr/>
          <p:nvPr/>
        </p:nvGrpSpPr>
        <p:grpSpPr>
          <a:xfrm>
            <a:off x="5660864" y="2438291"/>
            <a:ext cx="669971" cy="478781"/>
            <a:chOff x="7964753" y="2470823"/>
            <a:chExt cx="362068" cy="258670"/>
          </a:xfrm>
        </p:grpSpPr>
        <p:sp>
          <p:nvSpPr>
            <p:cNvPr id="2268" name="Google Shape;2268;p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77" name="Google Shape;2277;p2"/>
          <p:cNvGrpSpPr/>
          <p:nvPr/>
        </p:nvGrpSpPr>
        <p:grpSpPr>
          <a:xfrm>
            <a:off x="9476835" y="2436163"/>
            <a:ext cx="429597" cy="483063"/>
            <a:chOff x="3567553" y="1499912"/>
            <a:chExt cx="320022" cy="359778"/>
          </a:xfrm>
        </p:grpSpPr>
        <p:sp>
          <p:nvSpPr>
            <p:cNvPr id="2278" name="Google Shape;2278;p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84" name="Google Shape;2284;p2"/>
          <p:cNvGrpSpPr/>
          <p:nvPr/>
        </p:nvGrpSpPr>
        <p:grpSpPr>
          <a:xfrm>
            <a:off x="2249281" y="2406201"/>
            <a:ext cx="502164" cy="502801"/>
            <a:chOff x="7158637" y="3353074"/>
            <a:chExt cx="357056" cy="357408"/>
          </a:xfrm>
        </p:grpSpPr>
        <p:sp>
          <p:nvSpPr>
            <p:cNvPr id="2285" name="Google Shape;2285;p2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9" name="Google Shape;2289;p2"/>
          <p:cNvSpPr/>
          <p:nvPr/>
        </p:nvSpPr>
        <p:spPr>
          <a:xfrm rot="547936">
            <a:off x="5836008" y="4816235"/>
            <a:ext cx="462105" cy="393963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0" name="Google Shape;2290;p2"/>
          <p:cNvSpPr txBox="1"/>
          <p:nvPr/>
        </p:nvSpPr>
        <p:spPr>
          <a:xfrm rot="546709">
            <a:off x="5865131" y="4781391"/>
            <a:ext cx="462233" cy="472755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35"/>
              <a:buFont typeface="Arial"/>
              <a:buNone/>
            </a:pPr>
            <a:r>
              <a:rPr b="1" i="0" lang="en-GB" sz="5335" u="none" cap="none" strike="noStrike">
                <a:solidFill>
                  <a:schemeClr val="dk2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?</a:t>
            </a:r>
            <a:endParaRPr b="1" i="0" sz="5335" u="none" cap="none" strike="noStrike">
              <a:solidFill>
                <a:schemeClr val="dk2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pic>
        <p:nvPicPr>
          <p:cNvPr id="2291" name="Google Shape;22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3460" y="1028780"/>
            <a:ext cx="8089053" cy="5018154"/>
          </a:xfrm>
          <a:prstGeom prst="rect">
            <a:avLst/>
          </a:prstGeom>
          <a:noFill/>
          <a:ln>
            <a:noFill/>
          </a:ln>
        </p:spPr>
      </p:pic>
      <p:sp>
        <p:nvSpPr>
          <p:cNvPr id="2292" name="Google Shape;2292;p2"/>
          <p:cNvSpPr txBox="1"/>
          <p:nvPr/>
        </p:nvSpPr>
        <p:spPr>
          <a:xfrm>
            <a:off x="3048953" y="3246537"/>
            <a:ext cx="609790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3" name="Google Shape;2293;p2"/>
          <p:cNvSpPr txBox="1"/>
          <p:nvPr/>
        </p:nvSpPr>
        <p:spPr>
          <a:xfrm>
            <a:off x="3048953" y="3246537"/>
            <a:ext cx="609790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p6"/>
          <p:cNvSpPr txBox="1"/>
          <p:nvPr>
            <p:ph type="title"/>
          </p:nvPr>
        </p:nvSpPr>
        <p:spPr>
          <a:xfrm>
            <a:off x="968747" y="264673"/>
            <a:ext cx="10290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S</a:t>
            </a:r>
            <a:r>
              <a:rPr lang="en-GB">
                <a:solidFill>
                  <a:schemeClr val="lt1"/>
                </a:solidFill>
              </a:rPr>
              <a:t>o</a:t>
            </a:r>
            <a:r>
              <a:rPr lang="en-GB"/>
              <a:t>ftware Anforderungen</a:t>
            </a:r>
            <a:endParaRPr/>
          </a:p>
        </p:txBody>
      </p:sp>
      <p:grpSp>
        <p:nvGrpSpPr>
          <p:cNvPr id="2299" name="Google Shape;2299;p6"/>
          <p:cNvGrpSpPr/>
          <p:nvPr/>
        </p:nvGrpSpPr>
        <p:grpSpPr>
          <a:xfrm>
            <a:off x="2045824" y="6273788"/>
            <a:ext cx="802410" cy="361035"/>
            <a:chOff x="1735682" y="4479804"/>
            <a:chExt cx="601823" cy="270783"/>
          </a:xfrm>
        </p:grpSpPr>
        <p:grpSp>
          <p:nvGrpSpPr>
            <p:cNvPr id="2300" name="Google Shape;2300;p6"/>
            <p:cNvGrpSpPr/>
            <p:nvPr/>
          </p:nvGrpSpPr>
          <p:grpSpPr>
            <a:xfrm>
              <a:off x="1735929" y="4711726"/>
              <a:ext cx="601576" cy="38861"/>
              <a:chOff x="7586971" y="1240406"/>
              <a:chExt cx="820704" cy="53017"/>
            </a:xfrm>
          </p:grpSpPr>
          <p:sp>
            <p:nvSpPr>
              <p:cNvPr id="2301" name="Google Shape;2301;p6"/>
              <p:cNvSpPr/>
              <p:nvPr/>
            </p:nvSpPr>
            <p:spPr>
              <a:xfrm>
                <a:off x="8345886" y="1240406"/>
                <a:ext cx="61789" cy="53017"/>
              </a:xfrm>
              <a:custGeom>
                <a:rect b="b" l="l" r="r" t="t"/>
                <a:pathLst>
                  <a:path extrusionOk="0" h="1656" w="1930">
                    <a:moveTo>
                      <a:pt x="833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2" name="Google Shape;2302;p6"/>
              <p:cNvSpPr/>
              <p:nvPr/>
            </p:nvSpPr>
            <p:spPr>
              <a:xfrm>
                <a:off x="8156069" y="1240406"/>
                <a:ext cx="61757" cy="53017"/>
              </a:xfrm>
              <a:custGeom>
                <a:rect b="b" l="l" r="r" t="t"/>
                <a:pathLst>
                  <a:path extrusionOk="0" h="1656" w="1929">
                    <a:moveTo>
                      <a:pt x="838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41" y="74"/>
                      <a:pt x="1038" y="1"/>
                      <a:pt x="8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3" name="Google Shape;2303;p6"/>
              <p:cNvSpPr/>
              <p:nvPr/>
            </p:nvSpPr>
            <p:spPr>
              <a:xfrm>
                <a:off x="7966221" y="1240406"/>
                <a:ext cx="61789" cy="53017"/>
              </a:xfrm>
              <a:custGeom>
                <a:rect b="b" l="l" r="r" t="t"/>
                <a:pathLst>
                  <a:path extrusionOk="0" h="1656" w="1930">
                    <a:moveTo>
                      <a:pt x="842" y="1"/>
                    </a:moveTo>
                    <a:cubicBezTo>
                      <a:pt x="413" y="1"/>
                      <a:pt x="1" y="332"/>
                      <a:pt x="1" y="834"/>
                    </a:cubicBezTo>
                    <a:cubicBezTo>
                      <a:pt x="1" y="1286"/>
                      <a:pt x="370" y="1655"/>
                      <a:pt x="834" y="1655"/>
                    </a:cubicBezTo>
                    <a:cubicBezTo>
                      <a:pt x="1560" y="1655"/>
                      <a:pt x="1930" y="762"/>
                      <a:pt x="1418" y="238"/>
                    </a:cubicBezTo>
                    <a:cubicBezTo>
                      <a:pt x="1250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4" name="Google Shape;2304;p6"/>
              <p:cNvSpPr/>
              <p:nvPr/>
            </p:nvSpPr>
            <p:spPr>
              <a:xfrm>
                <a:off x="7776404" y="1240406"/>
                <a:ext cx="62173" cy="53017"/>
              </a:xfrm>
              <a:custGeom>
                <a:rect b="b" l="l" r="r" t="t"/>
                <a:pathLst>
                  <a:path extrusionOk="0" h="1656" w="1942">
                    <a:moveTo>
                      <a:pt x="842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70" y="1655"/>
                      <a:pt x="834" y="1655"/>
                    </a:cubicBezTo>
                    <a:cubicBezTo>
                      <a:pt x="1572" y="1655"/>
                      <a:pt x="1941" y="762"/>
                      <a:pt x="1417" y="238"/>
                    </a:cubicBezTo>
                    <a:cubicBezTo>
                      <a:pt x="1249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5" name="Google Shape;2305;p6"/>
              <p:cNvSpPr/>
              <p:nvPr/>
            </p:nvSpPr>
            <p:spPr>
              <a:xfrm>
                <a:off x="7586971" y="1240406"/>
                <a:ext cx="61757" cy="53017"/>
              </a:xfrm>
              <a:custGeom>
                <a:rect b="b" l="l" r="r" t="t"/>
                <a:pathLst>
                  <a:path extrusionOk="0" h="1656" w="1929">
                    <a:moveTo>
                      <a:pt x="832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06" name="Google Shape;2306;p6"/>
            <p:cNvSpPr/>
            <p:nvPr/>
          </p:nvSpPr>
          <p:spPr>
            <a:xfrm>
              <a:off x="1735682" y="4479804"/>
              <a:ext cx="601542" cy="81907"/>
            </a:xfrm>
            <a:custGeom>
              <a:rect b="b" l="l" r="r" t="t"/>
              <a:pathLst>
                <a:path extrusionOk="0" h="2489" w="18277">
                  <a:moveTo>
                    <a:pt x="1869" y="0"/>
                  </a:moveTo>
                  <a:lnTo>
                    <a:pt x="0" y="1893"/>
                  </a:lnTo>
                  <a:lnTo>
                    <a:pt x="322" y="2215"/>
                  </a:lnTo>
                  <a:lnTo>
                    <a:pt x="1869" y="655"/>
                  </a:lnTo>
                  <a:lnTo>
                    <a:pt x="3691" y="2488"/>
                  </a:lnTo>
                  <a:lnTo>
                    <a:pt x="5501" y="655"/>
                  </a:lnTo>
                  <a:lnTo>
                    <a:pt x="7322" y="2488"/>
                  </a:lnTo>
                  <a:lnTo>
                    <a:pt x="9144" y="655"/>
                  </a:lnTo>
                  <a:lnTo>
                    <a:pt x="10954" y="2488"/>
                  </a:lnTo>
                  <a:lnTo>
                    <a:pt x="12775" y="655"/>
                  </a:lnTo>
                  <a:lnTo>
                    <a:pt x="14585" y="2488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6" y="1893"/>
                  </a:lnTo>
                  <a:lnTo>
                    <a:pt x="16407" y="0"/>
                  </a:lnTo>
                  <a:lnTo>
                    <a:pt x="14585" y="1846"/>
                  </a:lnTo>
                  <a:lnTo>
                    <a:pt x="12775" y="0"/>
                  </a:lnTo>
                  <a:lnTo>
                    <a:pt x="10954" y="1846"/>
                  </a:lnTo>
                  <a:lnTo>
                    <a:pt x="9132" y="0"/>
                  </a:lnTo>
                  <a:lnTo>
                    <a:pt x="7322" y="1846"/>
                  </a:lnTo>
                  <a:lnTo>
                    <a:pt x="5501" y="0"/>
                  </a:lnTo>
                  <a:lnTo>
                    <a:pt x="3691" y="1846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7" name="Google Shape;2307;p6"/>
          <p:cNvGrpSpPr/>
          <p:nvPr/>
        </p:nvGrpSpPr>
        <p:grpSpPr>
          <a:xfrm rot="10800000">
            <a:off x="3041580" y="6273674"/>
            <a:ext cx="479204" cy="445226"/>
            <a:chOff x="6672" y="3464315"/>
            <a:chExt cx="279631" cy="259804"/>
          </a:xfrm>
        </p:grpSpPr>
        <p:sp>
          <p:nvSpPr>
            <p:cNvPr id="2308" name="Google Shape;2308;p6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6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6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6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6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6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6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6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6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17" name="Google Shape;2317;p6"/>
          <p:cNvGrpSpPr/>
          <p:nvPr/>
        </p:nvGrpSpPr>
        <p:grpSpPr>
          <a:xfrm>
            <a:off x="4190249" y="6299309"/>
            <a:ext cx="241600" cy="393923"/>
            <a:chOff x="8814523" y="4301099"/>
            <a:chExt cx="181204" cy="295450"/>
          </a:xfrm>
        </p:grpSpPr>
        <p:sp>
          <p:nvSpPr>
            <p:cNvPr id="2318" name="Google Shape;2318;p6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6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6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6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6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6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4" name="Google Shape;2324;p6"/>
          <p:cNvGrpSpPr/>
          <p:nvPr/>
        </p:nvGrpSpPr>
        <p:grpSpPr>
          <a:xfrm flipH="1" rot="10800000">
            <a:off x="723158" y="6222330"/>
            <a:ext cx="802071" cy="401270"/>
            <a:chOff x="5615619" y="2077286"/>
            <a:chExt cx="601568" cy="300960"/>
          </a:xfrm>
        </p:grpSpPr>
        <p:sp>
          <p:nvSpPr>
            <p:cNvPr id="2325" name="Google Shape;2325;p6"/>
            <p:cNvSpPr/>
            <p:nvPr/>
          </p:nvSpPr>
          <p:spPr>
            <a:xfrm>
              <a:off x="5615619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6"/>
            <p:cNvSpPr/>
            <p:nvPr/>
          </p:nvSpPr>
          <p:spPr>
            <a:xfrm>
              <a:off x="5754470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6"/>
            <p:cNvSpPr/>
            <p:nvPr/>
          </p:nvSpPr>
          <p:spPr>
            <a:xfrm>
              <a:off x="5893705" y="2208512"/>
              <a:ext cx="45397" cy="38894"/>
            </a:xfrm>
            <a:custGeom>
              <a:rect b="b" l="l" r="r" t="t"/>
              <a:pathLst>
                <a:path extrusionOk="0" h="1214" w="1417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6"/>
            <p:cNvSpPr/>
            <p:nvPr/>
          </p:nvSpPr>
          <p:spPr>
            <a:xfrm>
              <a:off x="6032908" y="2208416"/>
              <a:ext cx="45301" cy="38990"/>
            </a:xfrm>
            <a:custGeom>
              <a:rect b="b" l="l" r="r" t="t"/>
              <a:pathLst>
                <a:path extrusionOk="0" h="1217" w="1414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6"/>
            <p:cNvSpPr/>
            <p:nvPr/>
          </p:nvSpPr>
          <p:spPr>
            <a:xfrm>
              <a:off x="6171758" y="2208416"/>
              <a:ext cx="45429" cy="38990"/>
            </a:xfrm>
            <a:custGeom>
              <a:rect b="b" l="l" r="r" t="t"/>
              <a:pathLst>
                <a:path extrusionOk="0" h="1217" w="1418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6"/>
            <p:cNvSpPr/>
            <p:nvPr/>
          </p:nvSpPr>
          <p:spPr>
            <a:xfrm>
              <a:off x="5615619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6"/>
            <p:cNvSpPr/>
            <p:nvPr/>
          </p:nvSpPr>
          <p:spPr>
            <a:xfrm>
              <a:off x="5754470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6"/>
            <p:cNvSpPr/>
            <p:nvPr/>
          </p:nvSpPr>
          <p:spPr>
            <a:xfrm>
              <a:off x="5893705" y="2077414"/>
              <a:ext cx="45397" cy="38765"/>
            </a:xfrm>
            <a:custGeom>
              <a:rect b="b" l="l" r="r" t="t"/>
              <a:pathLst>
                <a:path extrusionOk="0" h="1210" w="1417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6"/>
            <p:cNvSpPr/>
            <p:nvPr/>
          </p:nvSpPr>
          <p:spPr>
            <a:xfrm>
              <a:off x="6032908" y="2077286"/>
              <a:ext cx="45045" cy="38894"/>
            </a:xfrm>
            <a:custGeom>
              <a:rect b="b" l="l" r="r" t="t"/>
              <a:pathLst>
                <a:path extrusionOk="0" h="1214" w="1406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6"/>
            <p:cNvSpPr/>
            <p:nvPr/>
          </p:nvSpPr>
          <p:spPr>
            <a:xfrm>
              <a:off x="6171758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6"/>
            <p:cNvSpPr/>
            <p:nvPr/>
          </p:nvSpPr>
          <p:spPr>
            <a:xfrm>
              <a:off x="5615619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6"/>
            <p:cNvSpPr/>
            <p:nvPr/>
          </p:nvSpPr>
          <p:spPr>
            <a:xfrm>
              <a:off x="5754854" y="2339641"/>
              <a:ext cx="45045" cy="38605"/>
            </a:xfrm>
            <a:custGeom>
              <a:rect b="b" l="l" r="r" t="t"/>
              <a:pathLst>
                <a:path extrusionOk="0" h="1205" w="1406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6"/>
            <p:cNvSpPr/>
            <p:nvPr/>
          </p:nvSpPr>
          <p:spPr>
            <a:xfrm>
              <a:off x="5893705" y="2339641"/>
              <a:ext cx="45397" cy="38605"/>
            </a:xfrm>
            <a:custGeom>
              <a:rect b="b" l="l" r="r" t="t"/>
              <a:pathLst>
                <a:path extrusionOk="0" h="1205" w="1417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6"/>
            <p:cNvSpPr/>
            <p:nvPr/>
          </p:nvSpPr>
          <p:spPr>
            <a:xfrm>
              <a:off x="6032908" y="2339481"/>
              <a:ext cx="45045" cy="38765"/>
            </a:xfrm>
            <a:custGeom>
              <a:rect b="b" l="l" r="r" t="t"/>
              <a:pathLst>
                <a:path extrusionOk="0" h="1210" w="1406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6"/>
            <p:cNvSpPr/>
            <p:nvPr/>
          </p:nvSpPr>
          <p:spPr>
            <a:xfrm>
              <a:off x="6171758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40" name="Google Shape;2340;p6"/>
          <p:cNvGrpSpPr/>
          <p:nvPr/>
        </p:nvGrpSpPr>
        <p:grpSpPr>
          <a:xfrm>
            <a:off x="10835214" y="5374465"/>
            <a:ext cx="2694422" cy="2693932"/>
            <a:chOff x="-1030923" y="293340"/>
            <a:chExt cx="1871127" cy="1870656"/>
          </a:xfrm>
        </p:grpSpPr>
        <p:sp>
          <p:nvSpPr>
            <p:cNvPr id="2341" name="Google Shape;2341;p6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rect b="b" l="l" r="r" t="t"/>
              <a:pathLst>
                <a:path extrusionOk="0" h="47733" w="47745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6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rect b="b" l="l" r="r" t="t"/>
              <a:pathLst>
                <a:path extrusionOk="0" h="44912" w="44911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p6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rect b="b" l="l" r="r" t="t"/>
              <a:pathLst>
                <a:path extrusionOk="0" h="42090" w="42089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p6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rect b="b" l="l" r="r" t="t"/>
              <a:pathLst>
                <a:path extrusionOk="0" h="39256" w="39255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p6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rect b="b" l="l" r="r" t="t"/>
              <a:pathLst>
                <a:path extrusionOk="0" h="36429" w="37862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p6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rect b="b" l="l" r="r" t="t"/>
              <a:pathLst>
                <a:path extrusionOk="0" h="33598" w="34922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6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rect b="b" l="l" r="r" t="t"/>
              <a:pathLst>
                <a:path extrusionOk="0" h="30782" w="31981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6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rect b="b" l="l" r="r" t="t"/>
              <a:pathLst>
                <a:path extrusionOk="0" h="27950" w="2904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6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rect b="b" l="l" r="r" t="t"/>
              <a:pathLst>
                <a:path extrusionOk="0" h="25114" w="26111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6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rect b="b" l="l" r="r" t="t"/>
              <a:pathLst>
                <a:path extrusionOk="0" h="22282" w="2317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6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rect b="b" l="l" r="r" t="t"/>
              <a:pathLst>
                <a:path extrusionOk="0" h="19467" w="20229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6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rect b="b" l="l" r="r" t="t"/>
              <a:pathLst>
                <a:path extrusionOk="0" h="16635" w="17288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6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rect b="b" l="l" r="r" t="t"/>
              <a:pathLst>
                <a:path extrusionOk="0" h="13803" w="1436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p6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rect b="b" l="l" r="r" t="t"/>
              <a:pathLst>
                <a:path extrusionOk="0" h="10975" w="11419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p6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rect b="b" l="l" r="r" t="t"/>
              <a:pathLst>
                <a:path extrusionOk="0" h="8165" w="9526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6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rect b="b" l="l" r="r" t="t"/>
              <a:pathLst>
                <a:path extrusionOk="0" h="5329" w="6216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6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rect b="b" l="l" r="r" t="t"/>
              <a:pathLst>
                <a:path extrusionOk="0" h="2500" w="2914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8" name="Google Shape;2358;p6"/>
          <p:cNvGrpSpPr/>
          <p:nvPr/>
        </p:nvGrpSpPr>
        <p:grpSpPr>
          <a:xfrm>
            <a:off x="3799050" y="6253158"/>
            <a:ext cx="181593" cy="476254"/>
            <a:chOff x="3145375" y="4383648"/>
            <a:chExt cx="136198" cy="357200"/>
          </a:xfrm>
        </p:grpSpPr>
        <p:sp>
          <p:nvSpPr>
            <p:cNvPr id="2359" name="Google Shape;2359;p6"/>
            <p:cNvSpPr/>
            <p:nvPr/>
          </p:nvSpPr>
          <p:spPr>
            <a:xfrm flipH="1" rot="10800000">
              <a:off x="3145375" y="4383648"/>
              <a:ext cx="136198" cy="136227"/>
            </a:xfrm>
            <a:custGeom>
              <a:rect b="b" l="l" r="r" t="t"/>
              <a:pathLst>
                <a:path extrusionOk="0" h="4764" w="4763">
                  <a:moveTo>
                    <a:pt x="0" y="1"/>
                  </a:moveTo>
                  <a:lnTo>
                    <a:pt x="0" y="4763"/>
                  </a:lnTo>
                  <a:lnTo>
                    <a:pt x="4763" y="4763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6"/>
            <p:cNvSpPr/>
            <p:nvPr/>
          </p:nvSpPr>
          <p:spPr>
            <a:xfrm>
              <a:off x="3154227" y="4622347"/>
              <a:ext cx="118489" cy="118501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1" name="Google Shape;2361;p6"/>
          <p:cNvGrpSpPr/>
          <p:nvPr/>
        </p:nvGrpSpPr>
        <p:grpSpPr>
          <a:xfrm>
            <a:off x="1634217" y="6156866"/>
            <a:ext cx="223429" cy="512863"/>
            <a:chOff x="1346783" y="4369925"/>
            <a:chExt cx="167576" cy="384657"/>
          </a:xfrm>
        </p:grpSpPr>
        <p:sp>
          <p:nvSpPr>
            <p:cNvPr id="2362" name="Google Shape;2362;p6"/>
            <p:cNvSpPr/>
            <p:nvPr/>
          </p:nvSpPr>
          <p:spPr>
            <a:xfrm>
              <a:off x="1356923" y="4369925"/>
              <a:ext cx="147300" cy="1473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6"/>
            <p:cNvSpPr/>
            <p:nvPr/>
          </p:nvSpPr>
          <p:spPr>
            <a:xfrm rot="-2700000">
              <a:off x="1371324" y="4611547"/>
              <a:ext cx="118494" cy="118494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64" name="Google Shape;2364;p6"/>
          <p:cNvSpPr/>
          <p:nvPr/>
        </p:nvSpPr>
        <p:spPr>
          <a:xfrm>
            <a:off x="11074818" y="119662"/>
            <a:ext cx="758718" cy="763504"/>
          </a:xfrm>
          <a:custGeom>
            <a:rect b="b" l="l" r="r" t="t"/>
            <a:pathLst>
              <a:path extrusionOk="0" h="45630" w="45344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365" name="Google Shape;2365;p6"/>
          <p:cNvSpPr/>
          <p:nvPr/>
        </p:nvSpPr>
        <p:spPr>
          <a:xfrm>
            <a:off x="11709867" y="6248936"/>
            <a:ext cx="945300" cy="9453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6" name="Google Shape;2366;p6"/>
          <p:cNvSpPr txBox="1"/>
          <p:nvPr/>
        </p:nvSpPr>
        <p:spPr>
          <a:xfrm>
            <a:off x="1213485" y="812800"/>
            <a:ext cx="232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GB" sz="1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Anmeldung</a:t>
            </a:r>
            <a:endParaRPr b="1" i="1" sz="1800" u="sng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7" name="Google Shape;2367;p6"/>
          <p:cNvSpPr txBox="1"/>
          <p:nvPr/>
        </p:nvSpPr>
        <p:spPr>
          <a:xfrm>
            <a:off x="1279525" y="1742440"/>
            <a:ext cx="232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GB" sz="18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Anmeldung</a:t>
            </a:r>
            <a:endParaRPr b="1" i="1" sz="18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8" name="Google Shape;2368;p6"/>
          <p:cNvSpPr txBox="1"/>
          <p:nvPr/>
        </p:nvSpPr>
        <p:spPr>
          <a:xfrm>
            <a:off x="1213485" y="2259965"/>
            <a:ext cx="4254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Username generiert und in der Lobby modifizierbar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Benutzerhandbuch  Pop-Up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9" name="Google Shape;2369;p6"/>
          <p:cNvSpPr txBox="1"/>
          <p:nvPr/>
        </p:nvSpPr>
        <p:spPr>
          <a:xfrm>
            <a:off x="1339850" y="3585845"/>
            <a:ext cx="1035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GB" sz="18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Lobby</a:t>
            </a:r>
            <a:endParaRPr b="1" i="1" sz="18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0" name="Google Shape;2370;p6"/>
          <p:cNvSpPr txBox="1"/>
          <p:nvPr/>
        </p:nvSpPr>
        <p:spPr>
          <a:xfrm>
            <a:off x="1094105" y="4020185"/>
            <a:ext cx="5456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Liste offener Spiele mit Option beizutreten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neues Spiel erstellen ( Spieleranzahl 2~5 ).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aktuell angemeldete Spieler anzeigen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1" name="Google Shape;2371;p6"/>
          <p:cNvSpPr txBox="1"/>
          <p:nvPr/>
        </p:nvSpPr>
        <p:spPr>
          <a:xfrm>
            <a:off x="6682740" y="2813685"/>
            <a:ext cx="244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GB" sz="18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ab Spielbeginn</a:t>
            </a:r>
            <a:endParaRPr b="1" i="1" sz="18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2" name="Google Shape;2372;p6"/>
          <p:cNvSpPr txBox="1"/>
          <p:nvPr/>
        </p:nvSpPr>
        <p:spPr>
          <a:xfrm>
            <a:off x="6315700" y="3382650"/>
            <a:ext cx="57819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zufälliger erster Spieler und Farbzuordnung 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Kartenverteilung und jeder behält gewählte Strecken-Karten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Aktionen…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Reminder: wenn ein Spieler nur noch einen Baustein hat.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3" name="Google Shape;2373;p6"/>
          <p:cNvSpPr txBox="1"/>
          <p:nvPr/>
        </p:nvSpPr>
        <p:spPr>
          <a:xfrm rot="2085">
            <a:off x="784921" y="1970976"/>
            <a:ext cx="494700" cy="1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b="1" i="0" lang="en-GB" sz="4000" u="none" cap="none" strike="noStrik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1</a:t>
            </a:r>
            <a:endParaRPr b="1" i="0" sz="4000" u="none" cap="none" strike="noStrik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74" name="Google Shape;2374;p6"/>
          <p:cNvSpPr txBox="1"/>
          <p:nvPr/>
        </p:nvSpPr>
        <p:spPr>
          <a:xfrm rot="2085">
            <a:off x="6169086" y="2928556"/>
            <a:ext cx="494700" cy="1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b="1" i="0" lang="en-GB" sz="4000" u="none" cap="none" strike="noStrik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3</a:t>
            </a:r>
            <a:endParaRPr b="1" i="0" sz="4000" u="none" cap="none" strike="noStrik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75" name="Google Shape;2375;p6"/>
          <p:cNvSpPr txBox="1"/>
          <p:nvPr/>
        </p:nvSpPr>
        <p:spPr>
          <a:xfrm rot="2085">
            <a:off x="1038921" y="2224976"/>
            <a:ext cx="494700" cy="13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1" i="0" sz="4000" u="none" cap="none" strike="noStrik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76" name="Google Shape;2376;p6"/>
          <p:cNvSpPr txBox="1"/>
          <p:nvPr/>
        </p:nvSpPr>
        <p:spPr>
          <a:xfrm>
            <a:off x="908685" y="3478530"/>
            <a:ext cx="522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b="1" i="0" lang="en-GB" sz="4000" u="none" cap="none" strike="noStrik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2</a:t>
            </a:r>
            <a:endParaRPr b="1" i="0" sz="4000" u="none" cap="none" strike="noStrik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0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9"/>
          <p:cNvSpPr txBox="1"/>
          <p:nvPr>
            <p:ph type="title"/>
          </p:nvPr>
        </p:nvSpPr>
        <p:spPr>
          <a:xfrm>
            <a:off x="968747" y="26467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</a:pPr>
            <a:r>
              <a:rPr lang="en-GB" sz="4000"/>
              <a:t>S</a:t>
            </a:r>
            <a:r>
              <a:rPr lang="en-GB" sz="4000">
                <a:solidFill>
                  <a:schemeClr val="lt1"/>
                </a:solidFill>
              </a:rPr>
              <a:t>o</a:t>
            </a:r>
            <a:r>
              <a:rPr lang="en-GB" sz="4000"/>
              <a:t>ftware Anforderungen</a:t>
            </a:r>
            <a:endParaRPr sz="4000"/>
          </a:p>
        </p:txBody>
      </p:sp>
      <p:sp>
        <p:nvSpPr>
          <p:cNvPr id="2382" name="Google Shape;2382;p9"/>
          <p:cNvSpPr txBox="1"/>
          <p:nvPr/>
        </p:nvSpPr>
        <p:spPr>
          <a:xfrm>
            <a:off x="920115" y="1606550"/>
            <a:ext cx="1713230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GB" sz="18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Chat</a:t>
            </a:r>
            <a:endParaRPr b="1" i="1" sz="18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3" name="Google Shape;2383;p9"/>
          <p:cNvSpPr txBox="1"/>
          <p:nvPr/>
        </p:nvSpPr>
        <p:spPr>
          <a:xfrm>
            <a:off x="866140" y="2156460"/>
            <a:ext cx="237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Gruppenchat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Privater chat 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4" name="Google Shape;2384;p9"/>
          <p:cNvSpPr txBox="1"/>
          <p:nvPr/>
        </p:nvSpPr>
        <p:spPr>
          <a:xfrm>
            <a:off x="3768725" y="2433320"/>
            <a:ext cx="242125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GB" sz="18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während des Spiels</a:t>
            </a:r>
            <a:endParaRPr b="1" i="1" sz="18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5" name="Google Shape;2385;p9"/>
          <p:cNvSpPr txBox="1"/>
          <p:nvPr/>
        </p:nvSpPr>
        <p:spPr>
          <a:xfrm>
            <a:off x="3768725" y="2943860"/>
            <a:ext cx="3711575" cy="1753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mögliche Aktionen zeigen : bei neuen Radkarten aufnehmen und Zielkarten nachziehen.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die Strecken,die gebaut werden,reagieren auf Mouse-Aktionen.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6" name="Google Shape;2386;p9"/>
          <p:cNvSpPr txBox="1"/>
          <p:nvPr/>
        </p:nvSpPr>
        <p:spPr>
          <a:xfrm>
            <a:off x="8073390" y="3422650"/>
            <a:ext cx="1612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1" lang="en-GB" sz="18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Endphase</a:t>
            </a:r>
            <a:endParaRPr b="1" i="1" sz="1800" u="sng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7" name="Google Shape;2387;p9"/>
          <p:cNvSpPr txBox="1"/>
          <p:nvPr/>
        </p:nvSpPr>
        <p:spPr>
          <a:xfrm>
            <a:off x="8073390" y="3923665"/>
            <a:ext cx="2927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- berechnete Punkte und Rangliste werden in einer Tabelle aufgezeigt.</a:t>
            </a:r>
            <a:endParaRPr b="0" i="0" sz="1800" u="none" cap="none" strike="noStrik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8" name="Google Shape;2388;p9"/>
          <p:cNvSpPr txBox="1"/>
          <p:nvPr/>
        </p:nvSpPr>
        <p:spPr>
          <a:xfrm rot="2976">
            <a:off x="328295" y="1517015"/>
            <a:ext cx="640715" cy="635635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b="1" i="0" lang="en-GB" sz="4000" u="none" cap="none" strike="noStrik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4</a:t>
            </a:r>
            <a:endParaRPr b="1" i="0" sz="4000" u="none" cap="none" strike="noStrik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89" name="Google Shape;2389;p9"/>
          <p:cNvSpPr txBox="1"/>
          <p:nvPr/>
        </p:nvSpPr>
        <p:spPr>
          <a:xfrm flipH="1">
            <a:off x="3248660" y="2386965"/>
            <a:ext cx="511810" cy="46101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b="1" i="0" lang="en-GB" sz="4000" u="none" cap="none" strike="noStrik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5</a:t>
            </a:r>
            <a:endParaRPr b="1" i="0" sz="4000" u="none" cap="none" strike="noStrik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90" name="Google Shape;2390;p9"/>
          <p:cNvSpPr txBox="1"/>
          <p:nvPr/>
        </p:nvSpPr>
        <p:spPr>
          <a:xfrm rot="2976">
            <a:off x="7529830" y="3651250"/>
            <a:ext cx="494665" cy="1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arker Grotesque"/>
              <a:buNone/>
            </a:pPr>
            <a:r>
              <a:rPr b="1" i="0" lang="en-GB" sz="4000" u="none" cap="none" strike="noStrik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rPr>
              <a:t>6</a:t>
            </a:r>
            <a:endParaRPr b="1" i="0" sz="4000" u="none" cap="none" strike="noStrike">
              <a:solidFill>
                <a:schemeClr val="lt1"/>
              </a:solidFill>
              <a:latin typeface="Darker Grotesque"/>
              <a:ea typeface="Darker Grotesque"/>
              <a:cs typeface="Darker Grotesque"/>
              <a:sym typeface="Darker Grotesque"/>
            </a:endParaRPr>
          </a:p>
        </p:txBody>
      </p:sp>
      <p:sp>
        <p:nvSpPr>
          <p:cNvPr id="2391" name="Google Shape;2391;p9"/>
          <p:cNvSpPr/>
          <p:nvPr/>
        </p:nvSpPr>
        <p:spPr>
          <a:xfrm>
            <a:off x="2835197" y="5955496"/>
            <a:ext cx="782396" cy="782396"/>
          </a:xfrm>
          <a:custGeom>
            <a:rect b="b" l="l" r="r" t="t"/>
            <a:pathLst>
              <a:path extrusionOk="0" h="34482" w="34482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2" name="Google Shape;2392;p9"/>
          <p:cNvSpPr/>
          <p:nvPr/>
        </p:nvSpPr>
        <p:spPr>
          <a:xfrm>
            <a:off x="3768728" y="5974362"/>
            <a:ext cx="758756" cy="763543"/>
          </a:xfrm>
          <a:custGeom>
            <a:rect b="b" l="l" r="r" t="t"/>
            <a:pathLst>
              <a:path extrusionOk="0" h="45630" w="45344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3" name="Google Shape;2393;p9"/>
          <p:cNvSpPr/>
          <p:nvPr/>
        </p:nvSpPr>
        <p:spPr>
          <a:xfrm rot="10800000">
            <a:off x="9950562" y="5955496"/>
            <a:ext cx="782396" cy="782396"/>
          </a:xfrm>
          <a:custGeom>
            <a:rect b="b" l="l" r="r" t="t"/>
            <a:pathLst>
              <a:path extrusionOk="0" h="34482" w="34482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7" name="Shape 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" name="Google Shape;2398;p20"/>
          <p:cNvSpPr txBox="1"/>
          <p:nvPr>
            <p:ph type="title"/>
          </p:nvPr>
        </p:nvSpPr>
        <p:spPr>
          <a:xfrm>
            <a:off x="950967" y="674883"/>
            <a:ext cx="10290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Client-Server Bsp. </a:t>
            </a:r>
            <a:endParaRPr/>
          </a:p>
        </p:txBody>
      </p:sp>
      <p:pic>
        <p:nvPicPr>
          <p:cNvPr id="2399" name="Google Shape;23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72010" y="1555807"/>
            <a:ext cx="8744176" cy="4341768"/>
          </a:xfrm>
          <a:prstGeom prst="rect">
            <a:avLst/>
          </a:prstGeom>
          <a:noFill/>
          <a:ln>
            <a:noFill/>
          </a:ln>
        </p:spPr>
      </p:pic>
      <p:sp>
        <p:nvSpPr>
          <p:cNvPr id="2400" name="Google Shape;2400;p20"/>
          <p:cNvSpPr txBox="1"/>
          <p:nvPr/>
        </p:nvSpPr>
        <p:spPr>
          <a:xfrm>
            <a:off x="167550" y="2351525"/>
            <a:ext cx="29802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Konditionen</a:t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Spieler am Zug?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Strecke nicht besetzt?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Genügend Bausteine?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0" i="0" lang="en-GB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Genügend Rad-Karten?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4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67"/>
          <p:cNvSpPr txBox="1"/>
          <p:nvPr>
            <p:ph type="title"/>
          </p:nvPr>
        </p:nvSpPr>
        <p:spPr>
          <a:xfrm>
            <a:off x="968747" y="26467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Projektplanung</a:t>
            </a:r>
            <a:endParaRPr/>
          </a:p>
        </p:txBody>
      </p:sp>
      <p:grpSp>
        <p:nvGrpSpPr>
          <p:cNvPr id="2406" name="Google Shape;2406;p67"/>
          <p:cNvGrpSpPr/>
          <p:nvPr/>
        </p:nvGrpSpPr>
        <p:grpSpPr>
          <a:xfrm>
            <a:off x="2045882" y="6273932"/>
            <a:ext cx="802416" cy="361029"/>
            <a:chOff x="1735682" y="4479804"/>
            <a:chExt cx="601812" cy="270772"/>
          </a:xfrm>
        </p:grpSpPr>
        <p:grpSp>
          <p:nvGrpSpPr>
            <p:cNvPr id="2407" name="Google Shape;2407;p67"/>
            <p:cNvGrpSpPr/>
            <p:nvPr/>
          </p:nvGrpSpPr>
          <p:grpSpPr>
            <a:xfrm>
              <a:off x="1735919" y="4711715"/>
              <a:ext cx="601575" cy="38861"/>
              <a:chOff x="7586971" y="1240406"/>
              <a:chExt cx="820704" cy="53017"/>
            </a:xfrm>
          </p:grpSpPr>
          <p:sp>
            <p:nvSpPr>
              <p:cNvPr id="2408" name="Google Shape;2408;p67"/>
              <p:cNvSpPr/>
              <p:nvPr/>
            </p:nvSpPr>
            <p:spPr>
              <a:xfrm>
                <a:off x="8345886" y="1240406"/>
                <a:ext cx="61789" cy="53017"/>
              </a:xfrm>
              <a:custGeom>
                <a:rect b="b" l="l" r="r" t="t"/>
                <a:pathLst>
                  <a:path extrusionOk="0" h="1656" w="1930">
                    <a:moveTo>
                      <a:pt x="833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67"/>
              <p:cNvSpPr/>
              <p:nvPr/>
            </p:nvSpPr>
            <p:spPr>
              <a:xfrm>
                <a:off x="8156069" y="1240406"/>
                <a:ext cx="61757" cy="53017"/>
              </a:xfrm>
              <a:custGeom>
                <a:rect b="b" l="l" r="r" t="t"/>
                <a:pathLst>
                  <a:path extrusionOk="0" h="1656" w="1929">
                    <a:moveTo>
                      <a:pt x="838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41" y="74"/>
                      <a:pt x="1038" y="1"/>
                      <a:pt x="8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67"/>
              <p:cNvSpPr/>
              <p:nvPr/>
            </p:nvSpPr>
            <p:spPr>
              <a:xfrm>
                <a:off x="7966221" y="1240406"/>
                <a:ext cx="61789" cy="53017"/>
              </a:xfrm>
              <a:custGeom>
                <a:rect b="b" l="l" r="r" t="t"/>
                <a:pathLst>
                  <a:path extrusionOk="0" h="1656" w="1930">
                    <a:moveTo>
                      <a:pt x="842" y="1"/>
                    </a:moveTo>
                    <a:cubicBezTo>
                      <a:pt x="413" y="1"/>
                      <a:pt x="1" y="332"/>
                      <a:pt x="1" y="834"/>
                    </a:cubicBezTo>
                    <a:cubicBezTo>
                      <a:pt x="1" y="1286"/>
                      <a:pt x="370" y="1655"/>
                      <a:pt x="834" y="1655"/>
                    </a:cubicBezTo>
                    <a:cubicBezTo>
                      <a:pt x="1560" y="1655"/>
                      <a:pt x="1930" y="762"/>
                      <a:pt x="1418" y="238"/>
                    </a:cubicBezTo>
                    <a:cubicBezTo>
                      <a:pt x="1250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67"/>
              <p:cNvSpPr/>
              <p:nvPr/>
            </p:nvSpPr>
            <p:spPr>
              <a:xfrm>
                <a:off x="7776404" y="1240406"/>
                <a:ext cx="62173" cy="53017"/>
              </a:xfrm>
              <a:custGeom>
                <a:rect b="b" l="l" r="r" t="t"/>
                <a:pathLst>
                  <a:path extrusionOk="0" h="1656" w="1942">
                    <a:moveTo>
                      <a:pt x="842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70" y="1655"/>
                      <a:pt x="834" y="1655"/>
                    </a:cubicBezTo>
                    <a:cubicBezTo>
                      <a:pt x="1572" y="1655"/>
                      <a:pt x="1941" y="762"/>
                      <a:pt x="1417" y="238"/>
                    </a:cubicBezTo>
                    <a:cubicBezTo>
                      <a:pt x="1249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67"/>
              <p:cNvSpPr/>
              <p:nvPr/>
            </p:nvSpPr>
            <p:spPr>
              <a:xfrm>
                <a:off x="7586971" y="1240406"/>
                <a:ext cx="61757" cy="53017"/>
              </a:xfrm>
              <a:custGeom>
                <a:rect b="b" l="l" r="r" t="t"/>
                <a:pathLst>
                  <a:path extrusionOk="0" h="1656" w="1929">
                    <a:moveTo>
                      <a:pt x="832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13" name="Google Shape;2413;p67"/>
            <p:cNvSpPr/>
            <p:nvPr/>
          </p:nvSpPr>
          <p:spPr>
            <a:xfrm>
              <a:off x="1735682" y="4479804"/>
              <a:ext cx="601542" cy="81907"/>
            </a:xfrm>
            <a:custGeom>
              <a:rect b="b" l="l" r="r" t="t"/>
              <a:pathLst>
                <a:path extrusionOk="0" h="2489" w="18277">
                  <a:moveTo>
                    <a:pt x="1869" y="0"/>
                  </a:moveTo>
                  <a:lnTo>
                    <a:pt x="0" y="1893"/>
                  </a:lnTo>
                  <a:lnTo>
                    <a:pt x="322" y="2215"/>
                  </a:lnTo>
                  <a:lnTo>
                    <a:pt x="1869" y="655"/>
                  </a:lnTo>
                  <a:lnTo>
                    <a:pt x="3691" y="2488"/>
                  </a:lnTo>
                  <a:lnTo>
                    <a:pt x="5501" y="655"/>
                  </a:lnTo>
                  <a:lnTo>
                    <a:pt x="7322" y="2488"/>
                  </a:lnTo>
                  <a:lnTo>
                    <a:pt x="9144" y="655"/>
                  </a:lnTo>
                  <a:lnTo>
                    <a:pt x="10954" y="2488"/>
                  </a:lnTo>
                  <a:lnTo>
                    <a:pt x="12775" y="655"/>
                  </a:lnTo>
                  <a:lnTo>
                    <a:pt x="14585" y="2488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6" y="1893"/>
                  </a:lnTo>
                  <a:lnTo>
                    <a:pt x="16407" y="0"/>
                  </a:lnTo>
                  <a:lnTo>
                    <a:pt x="14585" y="1846"/>
                  </a:lnTo>
                  <a:lnTo>
                    <a:pt x="12775" y="0"/>
                  </a:lnTo>
                  <a:lnTo>
                    <a:pt x="10954" y="1846"/>
                  </a:lnTo>
                  <a:lnTo>
                    <a:pt x="9132" y="0"/>
                  </a:lnTo>
                  <a:lnTo>
                    <a:pt x="7322" y="1846"/>
                  </a:lnTo>
                  <a:lnTo>
                    <a:pt x="5501" y="0"/>
                  </a:lnTo>
                  <a:lnTo>
                    <a:pt x="3691" y="1846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14" name="Google Shape;2414;p67"/>
          <p:cNvGrpSpPr/>
          <p:nvPr/>
        </p:nvGrpSpPr>
        <p:grpSpPr>
          <a:xfrm rot="10800000">
            <a:off x="3041571" y="6273547"/>
            <a:ext cx="479213" cy="445235"/>
            <a:chOff x="6672" y="3464315"/>
            <a:chExt cx="279631" cy="259804"/>
          </a:xfrm>
        </p:grpSpPr>
        <p:sp>
          <p:nvSpPr>
            <p:cNvPr id="2415" name="Google Shape;2415;p67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67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67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67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67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67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67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2" name="Google Shape;2422;p67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p67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4" name="Google Shape;2424;p67"/>
          <p:cNvGrpSpPr/>
          <p:nvPr/>
        </p:nvGrpSpPr>
        <p:grpSpPr>
          <a:xfrm>
            <a:off x="4190527" y="6299448"/>
            <a:ext cx="241605" cy="393933"/>
            <a:chOff x="8814523" y="4301099"/>
            <a:chExt cx="181204" cy="295450"/>
          </a:xfrm>
        </p:grpSpPr>
        <p:sp>
          <p:nvSpPr>
            <p:cNvPr id="2425" name="Google Shape;2425;p67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67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67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67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67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67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31" name="Google Shape;2431;p67"/>
          <p:cNvGrpSpPr/>
          <p:nvPr/>
        </p:nvGrpSpPr>
        <p:grpSpPr>
          <a:xfrm flipH="1" rot="10800000">
            <a:off x="723348" y="6222251"/>
            <a:ext cx="802091" cy="401280"/>
            <a:chOff x="5615619" y="2077286"/>
            <a:chExt cx="601568" cy="300960"/>
          </a:xfrm>
        </p:grpSpPr>
        <p:sp>
          <p:nvSpPr>
            <p:cNvPr id="2432" name="Google Shape;2432;p67"/>
            <p:cNvSpPr/>
            <p:nvPr/>
          </p:nvSpPr>
          <p:spPr>
            <a:xfrm>
              <a:off x="5615619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p67"/>
            <p:cNvSpPr/>
            <p:nvPr/>
          </p:nvSpPr>
          <p:spPr>
            <a:xfrm>
              <a:off x="5754470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4" name="Google Shape;2434;p67"/>
            <p:cNvSpPr/>
            <p:nvPr/>
          </p:nvSpPr>
          <p:spPr>
            <a:xfrm>
              <a:off x="5893705" y="2208512"/>
              <a:ext cx="45397" cy="38894"/>
            </a:xfrm>
            <a:custGeom>
              <a:rect b="b" l="l" r="r" t="t"/>
              <a:pathLst>
                <a:path extrusionOk="0" h="1214" w="1417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5" name="Google Shape;2435;p67"/>
            <p:cNvSpPr/>
            <p:nvPr/>
          </p:nvSpPr>
          <p:spPr>
            <a:xfrm>
              <a:off x="6032908" y="2208416"/>
              <a:ext cx="45301" cy="38990"/>
            </a:xfrm>
            <a:custGeom>
              <a:rect b="b" l="l" r="r" t="t"/>
              <a:pathLst>
                <a:path extrusionOk="0" h="1217" w="1414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6" name="Google Shape;2436;p67"/>
            <p:cNvSpPr/>
            <p:nvPr/>
          </p:nvSpPr>
          <p:spPr>
            <a:xfrm>
              <a:off x="6171758" y="2208416"/>
              <a:ext cx="45429" cy="38990"/>
            </a:xfrm>
            <a:custGeom>
              <a:rect b="b" l="l" r="r" t="t"/>
              <a:pathLst>
                <a:path extrusionOk="0" h="1217" w="1418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67"/>
            <p:cNvSpPr/>
            <p:nvPr/>
          </p:nvSpPr>
          <p:spPr>
            <a:xfrm>
              <a:off x="5615619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67"/>
            <p:cNvSpPr/>
            <p:nvPr/>
          </p:nvSpPr>
          <p:spPr>
            <a:xfrm>
              <a:off x="5754470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67"/>
            <p:cNvSpPr/>
            <p:nvPr/>
          </p:nvSpPr>
          <p:spPr>
            <a:xfrm>
              <a:off x="5893705" y="2077414"/>
              <a:ext cx="45397" cy="38765"/>
            </a:xfrm>
            <a:custGeom>
              <a:rect b="b" l="l" r="r" t="t"/>
              <a:pathLst>
                <a:path extrusionOk="0" h="1210" w="1417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67"/>
            <p:cNvSpPr/>
            <p:nvPr/>
          </p:nvSpPr>
          <p:spPr>
            <a:xfrm>
              <a:off x="6032908" y="2077286"/>
              <a:ext cx="45045" cy="38894"/>
            </a:xfrm>
            <a:custGeom>
              <a:rect b="b" l="l" r="r" t="t"/>
              <a:pathLst>
                <a:path extrusionOk="0" h="1214" w="1406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67"/>
            <p:cNvSpPr/>
            <p:nvPr/>
          </p:nvSpPr>
          <p:spPr>
            <a:xfrm>
              <a:off x="6171758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67"/>
            <p:cNvSpPr/>
            <p:nvPr/>
          </p:nvSpPr>
          <p:spPr>
            <a:xfrm>
              <a:off x="5615619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67"/>
            <p:cNvSpPr/>
            <p:nvPr/>
          </p:nvSpPr>
          <p:spPr>
            <a:xfrm>
              <a:off x="5754854" y="2339641"/>
              <a:ext cx="45045" cy="38605"/>
            </a:xfrm>
            <a:custGeom>
              <a:rect b="b" l="l" r="r" t="t"/>
              <a:pathLst>
                <a:path extrusionOk="0" h="1205" w="1406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p67"/>
            <p:cNvSpPr/>
            <p:nvPr/>
          </p:nvSpPr>
          <p:spPr>
            <a:xfrm>
              <a:off x="5893705" y="2339641"/>
              <a:ext cx="45397" cy="38605"/>
            </a:xfrm>
            <a:custGeom>
              <a:rect b="b" l="l" r="r" t="t"/>
              <a:pathLst>
                <a:path extrusionOk="0" h="1205" w="1417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p67"/>
            <p:cNvSpPr/>
            <p:nvPr/>
          </p:nvSpPr>
          <p:spPr>
            <a:xfrm>
              <a:off x="6032908" y="2339481"/>
              <a:ext cx="45045" cy="38765"/>
            </a:xfrm>
            <a:custGeom>
              <a:rect b="b" l="l" r="r" t="t"/>
              <a:pathLst>
                <a:path extrusionOk="0" h="1210" w="1406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67"/>
            <p:cNvSpPr/>
            <p:nvPr/>
          </p:nvSpPr>
          <p:spPr>
            <a:xfrm>
              <a:off x="6171758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7" name="Google Shape;2447;p67"/>
          <p:cNvSpPr/>
          <p:nvPr/>
        </p:nvSpPr>
        <p:spPr>
          <a:xfrm>
            <a:off x="4587878" y="6028972"/>
            <a:ext cx="758756" cy="763543"/>
          </a:xfrm>
          <a:custGeom>
            <a:rect b="b" l="l" r="r" t="t"/>
            <a:pathLst>
              <a:path extrusionOk="0" h="45630" w="45344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2448" name="Google Shape;2448;p67"/>
          <p:cNvGrpSpPr/>
          <p:nvPr/>
        </p:nvGrpSpPr>
        <p:grpSpPr>
          <a:xfrm>
            <a:off x="10835213" y="5374475"/>
            <a:ext cx="2694423" cy="2693995"/>
            <a:chOff x="-1030923" y="293340"/>
            <a:chExt cx="1871127" cy="1870656"/>
          </a:xfrm>
        </p:grpSpPr>
        <p:sp>
          <p:nvSpPr>
            <p:cNvPr id="2449" name="Google Shape;2449;p67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rect b="b" l="l" r="r" t="t"/>
              <a:pathLst>
                <a:path extrusionOk="0" h="47733" w="47745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67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rect b="b" l="l" r="r" t="t"/>
              <a:pathLst>
                <a:path extrusionOk="0" h="44912" w="44911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67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rect b="b" l="l" r="r" t="t"/>
              <a:pathLst>
                <a:path extrusionOk="0" h="42090" w="42089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67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rect b="b" l="l" r="r" t="t"/>
              <a:pathLst>
                <a:path extrusionOk="0" h="39256" w="39255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p67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rect b="b" l="l" r="r" t="t"/>
              <a:pathLst>
                <a:path extrusionOk="0" h="36429" w="37862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p67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rect b="b" l="l" r="r" t="t"/>
              <a:pathLst>
                <a:path extrusionOk="0" h="33598" w="34922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67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rect b="b" l="l" r="r" t="t"/>
              <a:pathLst>
                <a:path extrusionOk="0" h="30782" w="31981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67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rect b="b" l="l" r="r" t="t"/>
              <a:pathLst>
                <a:path extrusionOk="0" h="27950" w="2904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p67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rect b="b" l="l" r="r" t="t"/>
              <a:pathLst>
                <a:path extrusionOk="0" h="25114" w="26111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p67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rect b="b" l="l" r="r" t="t"/>
              <a:pathLst>
                <a:path extrusionOk="0" h="22282" w="2317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p67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rect b="b" l="l" r="r" t="t"/>
              <a:pathLst>
                <a:path extrusionOk="0" h="19467" w="20229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p67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rect b="b" l="l" r="r" t="t"/>
              <a:pathLst>
                <a:path extrusionOk="0" h="16635" w="17288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p67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rect b="b" l="l" r="r" t="t"/>
              <a:pathLst>
                <a:path extrusionOk="0" h="13803" w="1436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p67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rect b="b" l="l" r="r" t="t"/>
              <a:pathLst>
                <a:path extrusionOk="0" h="10975" w="11419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p67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rect b="b" l="l" r="r" t="t"/>
              <a:pathLst>
                <a:path extrusionOk="0" h="8165" w="9526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67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rect b="b" l="l" r="r" t="t"/>
              <a:pathLst>
                <a:path extrusionOk="0" h="5329" w="6216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67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rect b="b" l="l" r="r" t="t"/>
              <a:pathLst>
                <a:path extrusionOk="0" h="2500" w="2914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6" name="Google Shape;2466;p67"/>
          <p:cNvSpPr/>
          <p:nvPr/>
        </p:nvSpPr>
        <p:spPr>
          <a:xfrm rot="10800000">
            <a:off x="10132807" y="245576"/>
            <a:ext cx="782396" cy="782396"/>
          </a:xfrm>
          <a:custGeom>
            <a:rect b="b" l="l" r="r" t="t"/>
            <a:pathLst>
              <a:path extrusionOk="0" h="34482" w="34482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67" name="Google Shape;2467;p67"/>
          <p:cNvGrpSpPr/>
          <p:nvPr/>
        </p:nvGrpSpPr>
        <p:grpSpPr>
          <a:xfrm>
            <a:off x="3799147" y="6253308"/>
            <a:ext cx="181597" cy="476267"/>
            <a:chOff x="3145375" y="4383648"/>
            <a:chExt cx="136198" cy="357200"/>
          </a:xfrm>
        </p:grpSpPr>
        <p:sp>
          <p:nvSpPr>
            <p:cNvPr id="2468" name="Google Shape;2468;p67"/>
            <p:cNvSpPr/>
            <p:nvPr/>
          </p:nvSpPr>
          <p:spPr>
            <a:xfrm flipH="1" rot="10800000">
              <a:off x="3145375" y="4383648"/>
              <a:ext cx="136198" cy="136227"/>
            </a:xfrm>
            <a:custGeom>
              <a:rect b="b" l="l" r="r" t="t"/>
              <a:pathLst>
                <a:path extrusionOk="0" h="4764" w="4763">
                  <a:moveTo>
                    <a:pt x="0" y="1"/>
                  </a:moveTo>
                  <a:lnTo>
                    <a:pt x="0" y="4763"/>
                  </a:lnTo>
                  <a:lnTo>
                    <a:pt x="4763" y="4763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67"/>
            <p:cNvSpPr/>
            <p:nvPr/>
          </p:nvSpPr>
          <p:spPr>
            <a:xfrm>
              <a:off x="3154227" y="4622347"/>
              <a:ext cx="118489" cy="118501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70" name="Google Shape;2470;p67"/>
          <p:cNvGrpSpPr/>
          <p:nvPr/>
        </p:nvGrpSpPr>
        <p:grpSpPr>
          <a:xfrm>
            <a:off x="1634256" y="6157012"/>
            <a:ext cx="223434" cy="512876"/>
            <a:chOff x="1346783" y="4369925"/>
            <a:chExt cx="167576" cy="384657"/>
          </a:xfrm>
        </p:grpSpPr>
        <p:sp>
          <p:nvSpPr>
            <p:cNvPr id="2471" name="Google Shape;2471;p67"/>
            <p:cNvSpPr/>
            <p:nvPr/>
          </p:nvSpPr>
          <p:spPr>
            <a:xfrm>
              <a:off x="1356923" y="4369925"/>
              <a:ext cx="147300" cy="1473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p67"/>
            <p:cNvSpPr/>
            <p:nvPr/>
          </p:nvSpPr>
          <p:spPr>
            <a:xfrm rot="-2700000">
              <a:off x="1371324" y="4611547"/>
              <a:ext cx="118494" cy="118494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73" name="Google Shape;2473;p67"/>
          <p:cNvSpPr/>
          <p:nvPr/>
        </p:nvSpPr>
        <p:spPr>
          <a:xfrm>
            <a:off x="11074818" y="119662"/>
            <a:ext cx="758756" cy="763543"/>
          </a:xfrm>
          <a:custGeom>
            <a:rect b="b" l="l" r="r" t="t"/>
            <a:pathLst>
              <a:path extrusionOk="0" h="45630" w="45344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474" name="Google Shape;2474;p67"/>
          <p:cNvSpPr/>
          <p:nvPr/>
        </p:nvSpPr>
        <p:spPr>
          <a:xfrm>
            <a:off x="5386627" y="6010106"/>
            <a:ext cx="782396" cy="782396"/>
          </a:xfrm>
          <a:custGeom>
            <a:rect b="b" l="l" r="r" t="t"/>
            <a:pathLst>
              <a:path extrusionOk="0" h="34482" w="34482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5" name="Google Shape;2475;p67"/>
          <p:cNvSpPr/>
          <p:nvPr/>
        </p:nvSpPr>
        <p:spPr>
          <a:xfrm>
            <a:off x="11709867" y="6248936"/>
            <a:ext cx="945200" cy="9452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6" name="Google Shape;2476;p67"/>
          <p:cNvGrpSpPr/>
          <p:nvPr/>
        </p:nvGrpSpPr>
        <p:grpSpPr>
          <a:xfrm>
            <a:off x="4537028" y="2095285"/>
            <a:ext cx="189318" cy="191903"/>
            <a:chOff x="7158637" y="3353074"/>
            <a:chExt cx="357056" cy="357408"/>
          </a:xfrm>
        </p:grpSpPr>
        <p:sp>
          <p:nvSpPr>
            <p:cNvPr id="2477" name="Google Shape;2477;p67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67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67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p67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1" name="Google Shape;2481;p67"/>
          <p:cNvGrpSpPr/>
          <p:nvPr/>
        </p:nvGrpSpPr>
        <p:grpSpPr>
          <a:xfrm>
            <a:off x="4487057" y="5339049"/>
            <a:ext cx="239289" cy="191903"/>
            <a:chOff x="7964753" y="2470823"/>
            <a:chExt cx="362068" cy="258670"/>
          </a:xfrm>
        </p:grpSpPr>
        <p:sp>
          <p:nvSpPr>
            <p:cNvPr id="2482" name="Google Shape;2482;p67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p67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p67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p67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p67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p67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p67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p67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p67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1" name="Google Shape;2491;p67"/>
          <p:cNvGrpSpPr/>
          <p:nvPr/>
        </p:nvGrpSpPr>
        <p:grpSpPr>
          <a:xfrm>
            <a:off x="11288140" y="5401109"/>
            <a:ext cx="189318" cy="191903"/>
            <a:chOff x="7158637" y="3353074"/>
            <a:chExt cx="357056" cy="357408"/>
          </a:xfrm>
        </p:grpSpPr>
        <p:sp>
          <p:nvSpPr>
            <p:cNvPr id="2492" name="Google Shape;2492;p67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67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67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67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6" name="Google Shape;2496;p67"/>
          <p:cNvGrpSpPr/>
          <p:nvPr/>
        </p:nvGrpSpPr>
        <p:grpSpPr>
          <a:xfrm>
            <a:off x="10231827" y="1698648"/>
            <a:ext cx="1640848" cy="1548448"/>
            <a:chOff x="-1030923" y="293340"/>
            <a:chExt cx="1871127" cy="1870656"/>
          </a:xfrm>
        </p:grpSpPr>
        <p:sp>
          <p:nvSpPr>
            <p:cNvPr id="2497" name="Google Shape;2497;p67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rect b="b" l="l" r="r" t="t"/>
              <a:pathLst>
                <a:path extrusionOk="0" h="47733" w="47745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67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rect b="b" l="l" r="r" t="t"/>
              <a:pathLst>
                <a:path extrusionOk="0" h="44912" w="44911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p67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rect b="b" l="l" r="r" t="t"/>
              <a:pathLst>
                <a:path extrusionOk="0" h="42090" w="42089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p67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rect b="b" l="l" r="r" t="t"/>
              <a:pathLst>
                <a:path extrusionOk="0" h="39256" w="39255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67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rect b="b" l="l" r="r" t="t"/>
              <a:pathLst>
                <a:path extrusionOk="0" h="36429" w="37862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67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rect b="b" l="l" r="r" t="t"/>
              <a:pathLst>
                <a:path extrusionOk="0" h="33598" w="34922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67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rect b="b" l="l" r="r" t="t"/>
              <a:pathLst>
                <a:path extrusionOk="0" h="30782" w="31981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67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rect b="b" l="l" r="r" t="t"/>
              <a:pathLst>
                <a:path extrusionOk="0" h="27950" w="2904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67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rect b="b" l="l" r="r" t="t"/>
              <a:pathLst>
                <a:path extrusionOk="0" h="25114" w="26111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67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rect b="b" l="l" r="r" t="t"/>
              <a:pathLst>
                <a:path extrusionOk="0" h="22282" w="2317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67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rect b="b" l="l" r="r" t="t"/>
              <a:pathLst>
                <a:path extrusionOk="0" h="19467" w="20229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p67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rect b="b" l="l" r="r" t="t"/>
              <a:pathLst>
                <a:path extrusionOk="0" h="16635" w="17288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p67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rect b="b" l="l" r="r" t="t"/>
              <a:pathLst>
                <a:path extrusionOk="0" h="13803" w="1436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p67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rect b="b" l="l" r="r" t="t"/>
              <a:pathLst>
                <a:path extrusionOk="0" h="10975" w="11419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p67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rect b="b" l="l" r="r" t="t"/>
              <a:pathLst>
                <a:path extrusionOk="0" h="8165" w="9526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p67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rect b="b" l="l" r="r" t="t"/>
              <a:pathLst>
                <a:path extrusionOk="0" h="5329" w="6216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p67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rect b="b" l="l" r="r" t="t"/>
              <a:pathLst>
                <a:path extrusionOk="0" h="2500" w="2914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14" name="Google Shape;2514;p67"/>
          <p:cNvGrpSpPr/>
          <p:nvPr/>
        </p:nvGrpSpPr>
        <p:grpSpPr>
          <a:xfrm>
            <a:off x="7909294" y="5817493"/>
            <a:ext cx="1006969" cy="890270"/>
            <a:chOff x="-1030923" y="293340"/>
            <a:chExt cx="1871127" cy="1870656"/>
          </a:xfrm>
        </p:grpSpPr>
        <p:sp>
          <p:nvSpPr>
            <p:cNvPr id="2515" name="Google Shape;2515;p67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rect b="b" l="l" r="r" t="t"/>
              <a:pathLst>
                <a:path extrusionOk="0" h="47733" w="47745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p67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rect b="b" l="l" r="r" t="t"/>
              <a:pathLst>
                <a:path extrusionOk="0" h="44912" w="44911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p67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rect b="b" l="l" r="r" t="t"/>
              <a:pathLst>
                <a:path extrusionOk="0" h="42090" w="42089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67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rect b="b" l="l" r="r" t="t"/>
              <a:pathLst>
                <a:path extrusionOk="0" h="39256" w="39255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67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rect b="b" l="l" r="r" t="t"/>
              <a:pathLst>
                <a:path extrusionOk="0" h="36429" w="37862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67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rect b="b" l="l" r="r" t="t"/>
              <a:pathLst>
                <a:path extrusionOk="0" h="33598" w="34922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67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rect b="b" l="l" r="r" t="t"/>
              <a:pathLst>
                <a:path extrusionOk="0" h="30782" w="31981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67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rect b="b" l="l" r="r" t="t"/>
              <a:pathLst>
                <a:path extrusionOk="0" h="27950" w="2904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67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rect b="b" l="l" r="r" t="t"/>
              <a:pathLst>
                <a:path extrusionOk="0" h="25114" w="26111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67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rect b="b" l="l" r="r" t="t"/>
              <a:pathLst>
                <a:path extrusionOk="0" h="22282" w="2317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67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rect b="b" l="l" r="r" t="t"/>
              <a:pathLst>
                <a:path extrusionOk="0" h="19467" w="20229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67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rect b="b" l="l" r="r" t="t"/>
              <a:pathLst>
                <a:path extrusionOk="0" h="16635" w="17288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67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rect b="b" l="l" r="r" t="t"/>
              <a:pathLst>
                <a:path extrusionOk="0" h="13803" w="1436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67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rect b="b" l="l" r="r" t="t"/>
              <a:pathLst>
                <a:path extrusionOk="0" h="10975" w="11419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67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rect b="b" l="l" r="r" t="t"/>
              <a:pathLst>
                <a:path extrusionOk="0" h="8165" w="9526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67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rect b="b" l="l" r="r" t="t"/>
              <a:pathLst>
                <a:path extrusionOk="0" h="5329" w="6216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67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rect b="b" l="l" r="r" t="t"/>
              <a:pathLst>
                <a:path extrusionOk="0" h="2500" w="2914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32" name="Google Shape;2532;p67"/>
          <p:cNvGrpSpPr/>
          <p:nvPr/>
        </p:nvGrpSpPr>
        <p:grpSpPr>
          <a:xfrm>
            <a:off x="4372585" y="2751448"/>
            <a:ext cx="1448681" cy="1394430"/>
            <a:chOff x="-1030923" y="293340"/>
            <a:chExt cx="1871127" cy="1870656"/>
          </a:xfrm>
        </p:grpSpPr>
        <p:sp>
          <p:nvSpPr>
            <p:cNvPr id="2533" name="Google Shape;2533;p67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rect b="b" l="l" r="r" t="t"/>
              <a:pathLst>
                <a:path extrusionOk="0" h="47733" w="47745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67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rect b="b" l="l" r="r" t="t"/>
              <a:pathLst>
                <a:path extrusionOk="0" h="44912" w="44911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67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rect b="b" l="l" r="r" t="t"/>
              <a:pathLst>
                <a:path extrusionOk="0" h="42090" w="42089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67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rect b="b" l="l" r="r" t="t"/>
              <a:pathLst>
                <a:path extrusionOk="0" h="39256" w="39255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67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rect b="b" l="l" r="r" t="t"/>
              <a:pathLst>
                <a:path extrusionOk="0" h="36429" w="37862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67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rect b="b" l="l" r="r" t="t"/>
              <a:pathLst>
                <a:path extrusionOk="0" h="33598" w="34922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67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rect b="b" l="l" r="r" t="t"/>
              <a:pathLst>
                <a:path extrusionOk="0" h="30782" w="31981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67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rect b="b" l="l" r="r" t="t"/>
              <a:pathLst>
                <a:path extrusionOk="0" h="27950" w="2904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67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rect b="b" l="l" r="r" t="t"/>
              <a:pathLst>
                <a:path extrusionOk="0" h="25114" w="26111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67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rect b="b" l="l" r="r" t="t"/>
              <a:pathLst>
                <a:path extrusionOk="0" h="22282" w="2317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67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rect b="b" l="l" r="r" t="t"/>
              <a:pathLst>
                <a:path extrusionOk="0" h="19467" w="20229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67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rect b="b" l="l" r="r" t="t"/>
              <a:pathLst>
                <a:path extrusionOk="0" h="16635" w="17288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67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rect b="b" l="l" r="r" t="t"/>
              <a:pathLst>
                <a:path extrusionOk="0" h="13803" w="1436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67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rect b="b" l="l" r="r" t="t"/>
              <a:pathLst>
                <a:path extrusionOk="0" h="10975" w="11419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67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rect b="b" l="l" r="r" t="t"/>
              <a:pathLst>
                <a:path extrusionOk="0" h="8165" w="9526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67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rect b="b" l="l" r="r" t="t"/>
              <a:pathLst>
                <a:path extrusionOk="0" h="5329" w="6216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67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rect b="b" l="l" r="r" t="t"/>
              <a:pathLst>
                <a:path extrusionOk="0" h="2500" w="2914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50" name="Google Shape;2550;p67"/>
          <p:cNvSpPr/>
          <p:nvPr/>
        </p:nvSpPr>
        <p:spPr>
          <a:xfrm rot="-354611">
            <a:off x="4699129" y="2319776"/>
            <a:ext cx="462516" cy="393964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1" name="Google Shape;2551;p67"/>
          <p:cNvSpPr/>
          <p:nvPr/>
        </p:nvSpPr>
        <p:spPr>
          <a:xfrm>
            <a:off x="7312160" y="1924867"/>
            <a:ext cx="2891128" cy="88804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2" name="Google Shape;2552;p67"/>
          <p:cNvSpPr/>
          <p:nvPr/>
        </p:nvSpPr>
        <p:spPr>
          <a:xfrm rot="-354611">
            <a:off x="10505218" y="5396030"/>
            <a:ext cx="462516" cy="393964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diagram&#10;&#10;Description automatically generated" id="2553" name="Google Shape;2553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1719" y="2095285"/>
            <a:ext cx="6232692" cy="3505890"/>
          </a:xfrm>
          <a:prstGeom prst="rect">
            <a:avLst/>
          </a:prstGeom>
          <a:noFill/>
          <a:ln>
            <a:noFill/>
          </a:ln>
        </p:spPr>
      </p:pic>
      <p:sp>
        <p:nvSpPr>
          <p:cNvPr id="2554" name="Google Shape;2554;p67"/>
          <p:cNvSpPr/>
          <p:nvPr/>
        </p:nvSpPr>
        <p:spPr>
          <a:xfrm>
            <a:off x="10326368" y="1924867"/>
            <a:ext cx="436265" cy="88803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5" name="Google Shape;2555;p67"/>
          <p:cNvSpPr/>
          <p:nvPr/>
        </p:nvSpPr>
        <p:spPr>
          <a:xfrm>
            <a:off x="11242868" y="1927301"/>
            <a:ext cx="90541" cy="88803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6" name="Google Shape;2556;p67"/>
          <p:cNvSpPr/>
          <p:nvPr/>
        </p:nvSpPr>
        <p:spPr>
          <a:xfrm>
            <a:off x="11059695" y="1927392"/>
            <a:ext cx="90541" cy="88803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7" name="Google Shape;2557;p67"/>
          <p:cNvSpPr/>
          <p:nvPr/>
        </p:nvSpPr>
        <p:spPr>
          <a:xfrm>
            <a:off x="10877568" y="1925047"/>
            <a:ext cx="90541" cy="88803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8" name="Google Shape;2558;p67"/>
          <p:cNvSpPr/>
          <p:nvPr/>
        </p:nvSpPr>
        <p:spPr>
          <a:xfrm>
            <a:off x="11238522" y="2090728"/>
            <a:ext cx="90541" cy="88803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9" name="Google Shape;2559;p67"/>
          <p:cNvSpPr/>
          <p:nvPr/>
        </p:nvSpPr>
        <p:spPr>
          <a:xfrm>
            <a:off x="11234325" y="2259451"/>
            <a:ext cx="90541" cy="88803"/>
          </a:xfrm>
          <a:custGeom>
            <a:rect b="b" l="l" r="r" t="t"/>
            <a:pathLst>
              <a:path extrusionOk="0" h="15932" w="285750">
                <a:moveTo>
                  <a:pt x="0" y="1"/>
                </a:moveTo>
                <a:lnTo>
                  <a:pt x="0" y="15931"/>
                </a:lnTo>
                <a:lnTo>
                  <a:pt x="285750" y="15931"/>
                </a:lnTo>
                <a:lnTo>
                  <a:pt x="285750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0" name="Google Shape;2560;p67"/>
          <p:cNvSpPr txBox="1"/>
          <p:nvPr/>
        </p:nvSpPr>
        <p:spPr>
          <a:xfrm>
            <a:off x="1254919" y="2015685"/>
            <a:ext cx="3256644" cy="4084379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20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Zeitpuffer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20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Kritische Pfade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05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20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Aufgabenverteilung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05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20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Aufgabenbeschreibung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7305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20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Wasserfallmodell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285750" lvl="0" marL="2857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Char char="-"/>
            </a:pPr>
            <a:r>
              <a:rPr b="1" i="0" lang="en-GB" sz="20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Front-End: Rahel, Rui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900" lvl="0" marL="2857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-285750" lvl="0" marL="28575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Char char="-"/>
            </a:pPr>
            <a:r>
              <a:rPr b="1" i="0" lang="en-GB" sz="20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Back-End: Jonah, Emanuele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t/>
            </a:r>
            <a:endParaRPr b="1" i="0" sz="20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grpSp>
        <p:nvGrpSpPr>
          <p:cNvPr id="2561" name="Google Shape;2561;p67"/>
          <p:cNvGrpSpPr/>
          <p:nvPr/>
        </p:nvGrpSpPr>
        <p:grpSpPr>
          <a:xfrm>
            <a:off x="979753" y="2128406"/>
            <a:ext cx="204642" cy="198507"/>
            <a:chOff x="2174559" y="3356116"/>
            <a:chExt cx="364135" cy="359930"/>
          </a:xfrm>
        </p:grpSpPr>
        <p:sp>
          <p:nvSpPr>
            <p:cNvPr id="2562" name="Google Shape;2562;p67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67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4" name="Google Shape;2564;p67"/>
          <p:cNvGrpSpPr/>
          <p:nvPr/>
        </p:nvGrpSpPr>
        <p:grpSpPr>
          <a:xfrm>
            <a:off x="979753" y="2617428"/>
            <a:ext cx="204642" cy="198507"/>
            <a:chOff x="2174559" y="3356116"/>
            <a:chExt cx="364135" cy="359930"/>
          </a:xfrm>
        </p:grpSpPr>
        <p:sp>
          <p:nvSpPr>
            <p:cNvPr id="2565" name="Google Shape;2565;p67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67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7" name="Google Shape;2567;p67"/>
          <p:cNvGrpSpPr/>
          <p:nvPr/>
        </p:nvGrpSpPr>
        <p:grpSpPr>
          <a:xfrm>
            <a:off x="973282" y="3102265"/>
            <a:ext cx="204642" cy="198507"/>
            <a:chOff x="2174559" y="3356116"/>
            <a:chExt cx="364135" cy="359930"/>
          </a:xfrm>
        </p:grpSpPr>
        <p:sp>
          <p:nvSpPr>
            <p:cNvPr id="2568" name="Google Shape;2568;p67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67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0" name="Google Shape;2570;p67"/>
          <p:cNvGrpSpPr/>
          <p:nvPr/>
        </p:nvGrpSpPr>
        <p:grpSpPr>
          <a:xfrm>
            <a:off x="970633" y="4076075"/>
            <a:ext cx="204642" cy="198507"/>
            <a:chOff x="2174559" y="3356116"/>
            <a:chExt cx="364135" cy="359930"/>
          </a:xfrm>
        </p:grpSpPr>
        <p:sp>
          <p:nvSpPr>
            <p:cNvPr id="2571" name="Google Shape;2571;p67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67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3" name="Google Shape;2573;p67"/>
          <p:cNvGrpSpPr/>
          <p:nvPr/>
        </p:nvGrpSpPr>
        <p:grpSpPr>
          <a:xfrm>
            <a:off x="973282" y="3589170"/>
            <a:ext cx="204642" cy="198507"/>
            <a:chOff x="2174559" y="3356116"/>
            <a:chExt cx="364135" cy="359930"/>
          </a:xfrm>
        </p:grpSpPr>
        <p:sp>
          <p:nvSpPr>
            <p:cNvPr id="2574" name="Google Shape;2574;p67"/>
            <p:cNvSpPr/>
            <p:nvPr/>
          </p:nvSpPr>
          <p:spPr>
            <a:xfrm>
              <a:off x="2273916" y="3452412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67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9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Google Shape;2580;p68"/>
          <p:cNvSpPr txBox="1"/>
          <p:nvPr>
            <p:ph type="title"/>
          </p:nvPr>
        </p:nvSpPr>
        <p:spPr>
          <a:xfrm>
            <a:off x="968747" y="264673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GB"/>
              <a:t>Projektplanung</a:t>
            </a:r>
            <a:endParaRPr/>
          </a:p>
        </p:txBody>
      </p:sp>
      <p:sp>
        <p:nvSpPr>
          <p:cNvPr id="2581" name="Google Shape;2581;p68"/>
          <p:cNvSpPr txBox="1"/>
          <p:nvPr>
            <p:ph idx="1" type="subTitle"/>
          </p:nvPr>
        </p:nvSpPr>
        <p:spPr>
          <a:xfrm>
            <a:off x="923906" y="2450063"/>
            <a:ext cx="4667235" cy="26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114300" lvl="0" marL="1143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800">
                <a:solidFill>
                  <a:schemeClr val="hlink"/>
                </a:solidFill>
              </a:rPr>
              <a:t>Gemeinsames Brainstorming</a:t>
            </a:r>
            <a:endParaRPr sz="3330">
              <a:solidFill>
                <a:schemeClr val="hlink"/>
              </a:solidFill>
            </a:endParaRPr>
          </a:p>
          <a:p>
            <a:pPr indent="-44450" lvl="0" marL="1143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800">
              <a:solidFill>
                <a:schemeClr val="hlink"/>
              </a:solidFill>
              <a:uFill>
                <a:noFill/>
              </a:uFill>
              <a:hlinkClick r:id="rId3"/>
            </a:endParaRPr>
          </a:p>
          <a:p>
            <a:pPr indent="-114300" lvl="0" marL="1143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8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Ausführen</a:t>
            </a:r>
            <a:r>
              <a:rPr lang="en-GB" sz="2800">
                <a:solidFill>
                  <a:schemeClr val="hlink"/>
                </a:solidFill>
              </a:rPr>
              <a:t> der Aufgabe</a:t>
            </a:r>
            <a:endParaRPr/>
          </a:p>
          <a:p>
            <a:pPr indent="-44450" lvl="0" marL="1143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800">
              <a:solidFill>
                <a:schemeClr val="hlink"/>
              </a:solidFill>
            </a:endParaRPr>
          </a:p>
          <a:p>
            <a:pPr indent="-114300" lvl="0" marL="1143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28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Korrekturlesen</a:t>
            </a:r>
            <a:endParaRPr sz="2800">
              <a:solidFill>
                <a:schemeClr val="hlink"/>
              </a:solidFill>
            </a:endParaRPr>
          </a:p>
          <a:p>
            <a:pPr indent="-44450" lvl="0" marL="1143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800">
              <a:solidFill>
                <a:schemeClr val="hlink"/>
              </a:solidFill>
            </a:endParaRPr>
          </a:p>
          <a:p>
            <a:pPr indent="-44450" lvl="0" marL="1143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800">
              <a:solidFill>
                <a:schemeClr val="hlink"/>
              </a:solidFill>
            </a:endParaRPr>
          </a:p>
          <a:p>
            <a:pPr indent="-114300" lvl="0" marL="1143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-GB" sz="2800">
                <a:solidFill>
                  <a:schemeClr val="hlink"/>
                </a:solidFill>
              </a:rPr>
              <a:t>Fortschrittskontrolle und klar definierte Absprache 🡪 </a:t>
            </a:r>
            <a:endParaRPr b="1" sz="2800">
              <a:solidFill>
                <a:schemeClr val="hlink"/>
              </a:solidFill>
              <a:uFill>
                <a:noFill/>
              </a:uFill>
              <a:hlinkClick r:id="rId6"/>
            </a:endParaRPr>
          </a:p>
        </p:txBody>
      </p:sp>
      <p:sp>
        <p:nvSpPr>
          <p:cNvPr id="2582" name="Google Shape;2582;p68"/>
          <p:cNvSpPr txBox="1"/>
          <p:nvPr>
            <p:ph idx="2" type="subTitle"/>
          </p:nvPr>
        </p:nvSpPr>
        <p:spPr>
          <a:xfrm>
            <a:off x="934539" y="1865479"/>
            <a:ext cx="50720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1600"/>
              </a:spcAft>
              <a:buSzPts val="2400"/>
              <a:buNone/>
            </a:pPr>
            <a:r>
              <a:rPr lang="en-GB" sz="2800"/>
              <a:t>PHASEN DER AUFGABEN</a:t>
            </a:r>
            <a:endParaRPr/>
          </a:p>
        </p:txBody>
      </p:sp>
      <p:grpSp>
        <p:nvGrpSpPr>
          <p:cNvPr id="2583" name="Google Shape;2583;p68"/>
          <p:cNvGrpSpPr/>
          <p:nvPr/>
        </p:nvGrpSpPr>
        <p:grpSpPr>
          <a:xfrm>
            <a:off x="2045882" y="6273932"/>
            <a:ext cx="802416" cy="361029"/>
            <a:chOff x="1735682" y="4479804"/>
            <a:chExt cx="601812" cy="270772"/>
          </a:xfrm>
        </p:grpSpPr>
        <p:grpSp>
          <p:nvGrpSpPr>
            <p:cNvPr id="2584" name="Google Shape;2584;p68"/>
            <p:cNvGrpSpPr/>
            <p:nvPr/>
          </p:nvGrpSpPr>
          <p:grpSpPr>
            <a:xfrm>
              <a:off x="1735919" y="4711715"/>
              <a:ext cx="601575" cy="38861"/>
              <a:chOff x="7586971" y="1240406"/>
              <a:chExt cx="820704" cy="53017"/>
            </a:xfrm>
          </p:grpSpPr>
          <p:sp>
            <p:nvSpPr>
              <p:cNvPr id="2585" name="Google Shape;2585;p68"/>
              <p:cNvSpPr/>
              <p:nvPr/>
            </p:nvSpPr>
            <p:spPr>
              <a:xfrm>
                <a:off x="8345886" y="1240406"/>
                <a:ext cx="61789" cy="53017"/>
              </a:xfrm>
              <a:custGeom>
                <a:rect b="b" l="l" r="r" t="t"/>
                <a:pathLst>
                  <a:path extrusionOk="0" h="1656" w="1930">
                    <a:moveTo>
                      <a:pt x="833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6" name="Google Shape;2586;p68"/>
              <p:cNvSpPr/>
              <p:nvPr/>
            </p:nvSpPr>
            <p:spPr>
              <a:xfrm>
                <a:off x="8156069" y="1240406"/>
                <a:ext cx="61757" cy="53017"/>
              </a:xfrm>
              <a:custGeom>
                <a:rect b="b" l="l" r="r" t="t"/>
                <a:pathLst>
                  <a:path extrusionOk="0" h="1656" w="1929">
                    <a:moveTo>
                      <a:pt x="838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41" y="74"/>
                      <a:pt x="1038" y="1"/>
                      <a:pt x="8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7" name="Google Shape;2587;p68"/>
              <p:cNvSpPr/>
              <p:nvPr/>
            </p:nvSpPr>
            <p:spPr>
              <a:xfrm>
                <a:off x="7966221" y="1240406"/>
                <a:ext cx="61789" cy="53017"/>
              </a:xfrm>
              <a:custGeom>
                <a:rect b="b" l="l" r="r" t="t"/>
                <a:pathLst>
                  <a:path extrusionOk="0" h="1656" w="1930">
                    <a:moveTo>
                      <a:pt x="842" y="1"/>
                    </a:moveTo>
                    <a:cubicBezTo>
                      <a:pt x="413" y="1"/>
                      <a:pt x="1" y="332"/>
                      <a:pt x="1" y="834"/>
                    </a:cubicBezTo>
                    <a:cubicBezTo>
                      <a:pt x="1" y="1286"/>
                      <a:pt x="370" y="1655"/>
                      <a:pt x="834" y="1655"/>
                    </a:cubicBezTo>
                    <a:cubicBezTo>
                      <a:pt x="1560" y="1655"/>
                      <a:pt x="1930" y="762"/>
                      <a:pt x="1418" y="238"/>
                    </a:cubicBezTo>
                    <a:cubicBezTo>
                      <a:pt x="1250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8" name="Google Shape;2588;p68"/>
              <p:cNvSpPr/>
              <p:nvPr/>
            </p:nvSpPr>
            <p:spPr>
              <a:xfrm>
                <a:off x="7776404" y="1240406"/>
                <a:ext cx="62173" cy="53017"/>
              </a:xfrm>
              <a:custGeom>
                <a:rect b="b" l="l" r="r" t="t"/>
                <a:pathLst>
                  <a:path extrusionOk="0" h="1656" w="1942">
                    <a:moveTo>
                      <a:pt x="842" y="1"/>
                    </a:moveTo>
                    <a:cubicBezTo>
                      <a:pt x="413" y="1"/>
                      <a:pt x="0" y="332"/>
                      <a:pt x="0" y="834"/>
                    </a:cubicBezTo>
                    <a:cubicBezTo>
                      <a:pt x="0" y="1286"/>
                      <a:pt x="370" y="1655"/>
                      <a:pt x="834" y="1655"/>
                    </a:cubicBezTo>
                    <a:cubicBezTo>
                      <a:pt x="1572" y="1655"/>
                      <a:pt x="1941" y="762"/>
                      <a:pt x="1417" y="238"/>
                    </a:cubicBezTo>
                    <a:cubicBezTo>
                      <a:pt x="1249" y="74"/>
                      <a:pt x="1044" y="1"/>
                      <a:pt x="8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9" name="Google Shape;2589;p68"/>
              <p:cNvSpPr/>
              <p:nvPr/>
            </p:nvSpPr>
            <p:spPr>
              <a:xfrm>
                <a:off x="7586971" y="1240406"/>
                <a:ext cx="61757" cy="53017"/>
              </a:xfrm>
              <a:custGeom>
                <a:rect b="b" l="l" r="r" t="t"/>
                <a:pathLst>
                  <a:path extrusionOk="0" h="1656" w="1929">
                    <a:moveTo>
                      <a:pt x="832" y="1"/>
                    </a:moveTo>
                    <a:cubicBezTo>
                      <a:pt x="407" y="1"/>
                      <a:pt x="0" y="332"/>
                      <a:pt x="0" y="834"/>
                    </a:cubicBezTo>
                    <a:cubicBezTo>
                      <a:pt x="0" y="1286"/>
                      <a:pt x="369" y="1655"/>
                      <a:pt x="822" y="1655"/>
                    </a:cubicBezTo>
                    <a:cubicBezTo>
                      <a:pt x="1560" y="1655"/>
                      <a:pt x="1929" y="762"/>
                      <a:pt x="1405" y="238"/>
                    </a:cubicBezTo>
                    <a:cubicBezTo>
                      <a:pt x="1237" y="74"/>
                      <a:pt x="1033" y="1"/>
                      <a:pt x="8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65"/>
                  <a:buFont typeface="Arial"/>
                  <a:buNone/>
                </a:pPr>
                <a:r>
                  <a:t/>
                </a:r>
                <a:endParaRPr b="0" i="0" sz="1865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590" name="Google Shape;2590;p68"/>
            <p:cNvSpPr/>
            <p:nvPr/>
          </p:nvSpPr>
          <p:spPr>
            <a:xfrm>
              <a:off x="1735682" y="4479804"/>
              <a:ext cx="601542" cy="81907"/>
            </a:xfrm>
            <a:custGeom>
              <a:rect b="b" l="l" r="r" t="t"/>
              <a:pathLst>
                <a:path extrusionOk="0" h="2489" w="18277">
                  <a:moveTo>
                    <a:pt x="1869" y="0"/>
                  </a:moveTo>
                  <a:lnTo>
                    <a:pt x="0" y="1893"/>
                  </a:lnTo>
                  <a:lnTo>
                    <a:pt x="322" y="2215"/>
                  </a:lnTo>
                  <a:lnTo>
                    <a:pt x="1869" y="655"/>
                  </a:lnTo>
                  <a:lnTo>
                    <a:pt x="3691" y="2488"/>
                  </a:lnTo>
                  <a:lnTo>
                    <a:pt x="5501" y="655"/>
                  </a:lnTo>
                  <a:lnTo>
                    <a:pt x="7322" y="2488"/>
                  </a:lnTo>
                  <a:lnTo>
                    <a:pt x="9144" y="655"/>
                  </a:lnTo>
                  <a:lnTo>
                    <a:pt x="10954" y="2488"/>
                  </a:lnTo>
                  <a:lnTo>
                    <a:pt x="12775" y="655"/>
                  </a:lnTo>
                  <a:lnTo>
                    <a:pt x="14585" y="2488"/>
                  </a:lnTo>
                  <a:lnTo>
                    <a:pt x="16407" y="655"/>
                  </a:lnTo>
                  <a:lnTo>
                    <a:pt x="17955" y="2215"/>
                  </a:lnTo>
                  <a:lnTo>
                    <a:pt x="18276" y="1893"/>
                  </a:lnTo>
                  <a:lnTo>
                    <a:pt x="16407" y="0"/>
                  </a:lnTo>
                  <a:lnTo>
                    <a:pt x="14585" y="1846"/>
                  </a:lnTo>
                  <a:lnTo>
                    <a:pt x="12775" y="0"/>
                  </a:lnTo>
                  <a:lnTo>
                    <a:pt x="10954" y="1846"/>
                  </a:lnTo>
                  <a:lnTo>
                    <a:pt x="9132" y="0"/>
                  </a:lnTo>
                  <a:lnTo>
                    <a:pt x="7322" y="1846"/>
                  </a:lnTo>
                  <a:lnTo>
                    <a:pt x="5501" y="0"/>
                  </a:lnTo>
                  <a:lnTo>
                    <a:pt x="3691" y="1846"/>
                  </a:lnTo>
                  <a:lnTo>
                    <a:pt x="18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91" name="Google Shape;2591;p68"/>
          <p:cNvGrpSpPr/>
          <p:nvPr/>
        </p:nvGrpSpPr>
        <p:grpSpPr>
          <a:xfrm rot="10800000">
            <a:off x="3041571" y="6273547"/>
            <a:ext cx="479213" cy="445235"/>
            <a:chOff x="6672" y="3464315"/>
            <a:chExt cx="279631" cy="259804"/>
          </a:xfrm>
        </p:grpSpPr>
        <p:sp>
          <p:nvSpPr>
            <p:cNvPr id="2592" name="Google Shape;2592;p68"/>
            <p:cNvSpPr/>
            <p:nvPr/>
          </p:nvSpPr>
          <p:spPr>
            <a:xfrm>
              <a:off x="246938" y="3577534"/>
              <a:ext cx="39365" cy="33526"/>
            </a:xfrm>
            <a:custGeom>
              <a:rect b="b" l="l" r="r" t="t"/>
              <a:pathLst>
                <a:path extrusionOk="0" h="1045" w="1227">
                  <a:moveTo>
                    <a:pt x="526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39" y="1044"/>
                    <a:pt x="524" y="1044"/>
                  </a:cubicBezTo>
                  <a:cubicBezTo>
                    <a:pt x="989" y="1044"/>
                    <a:pt x="1227" y="484"/>
                    <a:pt x="894" y="151"/>
                  </a:cubicBezTo>
                  <a:cubicBezTo>
                    <a:pt x="786" y="47"/>
                    <a:pt x="655" y="1"/>
                    <a:pt x="5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68"/>
            <p:cNvSpPr/>
            <p:nvPr/>
          </p:nvSpPr>
          <p:spPr>
            <a:xfrm>
              <a:off x="126982" y="3577534"/>
              <a:ext cx="39012" cy="33526"/>
            </a:xfrm>
            <a:custGeom>
              <a:rect b="b" l="l" r="r" t="t"/>
              <a:pathLst>
                <a:path extrusionOk="0" h="1045" w="1216">
                  <a:moveTo>
                    <a:pt x="527" y="1"/>
                  </a:moveTo>
                  <a:cubicBezTo>
                    <a:pt x="257" y="1"/>
                    <a:pt x="1" y="206"/>
                    <a:pt x="1" y="520"/>
                  </a:cubicBezTo>
                  <a:cubicBezTo>
                    <a:pt x="1" y="806"/>
                    <a:pt x="227" y="1044"/>
                    <a:pt x="525" y="1044"/>
                  </a:cubicBezTo>
                  <a:cubicBezTo>
                    <a:pt x="989" y="1044"/>
                    <a:pt x="1215" y="484"/>
                    <a:pt x="894" y="151"/>
                  </a:cubicBezTo>
                  <a:cubicBezTo>
                    <a:pt x="786" y="47"/>
                    <a:pt x="655" y="1"/>
                    <a:pt x="5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68"/>
            <p:cNvSpPr/>
            <p:nvPr/>
          </p:nvSpPr>
          <p:spPr>
            <a:xfrm>
              <a:off x="6672" y="3577374"/>
              <a:ext cx="39365" cy="33687"/>
            </a:xfrm>
            <a:custGeom>
              <a:rect b="b" l="l" r="r" t="t"/>
              <a:pathLst>
                <a:path extrusionOk="0" h="1050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68"/>
            <p:cNvSpPr/>
            <p:nvPr/>
          </p:nvSpPr>
          <p:spPr>
            <a:xfrm>
              <a:off x="246938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26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4" y="156"/>
                  </a:cubicBezTo>
                  <a:cubicBezTo>
                    <a:pt x="786" y="48"/>
                    <a:pt x="654" y="0"/>
                    <a:pt x="5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68"/>
            <p:cNvSpPr/>
            <p:nvPr/>
          </p:nvSpPr>
          <p:spPr>
            <a:xfrm>
              <a:off x="126982" y="3464315"/>
              <a:ext cx="39012" cy="33655"/>
            </a:xfrm>
            <a:custGeom>
              <a:rect b="b" l="l" r="r" t="t"/>
              <a:pathLst>
                <a:path extrusionOk="0" h="1049" w="1216">
                  <a:moveTo>
                    <a:pt x="523" y="0"/>
                  </a:moveTo>
                  <a:cubicBezTo>
                    <a:pt x="257" y="0"/>
                    <a:pt x="1" y="211"/>
                    <a:pt x="1" y="525"/>
                  </a:cubicBezTo>
                  <a:cubicBezTo>
                    <a:pt x="1" y="811"/>
                    <a:pt x="227" y="1049"/>
                    <a:pt x="525" y="1049"/>
                  </a:cubicBezTo>
                  <a:cubicBezTo>
                    <a:pt x="989" y="1049"/>
                    <a:pt x="1215" y="489"/>
                    <a:pt x="882" y="156"/>
                  </a:cubicBezTo>
                  <a:cubicBezTo>
                    <a:pt x="778" y="48"/>
                    <a:pt x="649" y="0"/>
                    <a:pt x="5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68"/>
            <p:cNvSpPr/>
            <p:nvPr/>
          </p:nvSpPr>
          <p:spPr>
            <a:xfrm>
              <a:off x="6672" y="3464315"/>
              <a:ext cx="39365" cy="33655"/>
            </a:xfrm>
            <a:custGeom>
              <a:rect b="b" l="l" r="r" t="t"/>
              <a:pathLst>
                <a:path extrusionOk="0" h="1049" w="1227">
                  <a:moveTo>
                    <a:pt x="531" y="0"/>
                  </a:moveTo>
                  <a:cubicBezTo>
                    <a:pt x="262" y="0"/>
                    <a:pt x="1" y="211"/>
                    <a:pt x="1" y="525"/>
                  </a:cubicBezTo>
                  <a:cubicBezTo>
                    <a:pt x="1" y="811"/>
                    <a:pt x="239" y="1049"/>
                    <a:pt x="524" y="1049"/>
                  </a:cubicBezTo>
                  <a:cubicBezTo>
                    <a:pt x="989" y="1049"/>
                    <a:pt x="1227" y="489"/>
                    <a:pt x="893" y="156"/>
                  </a:cubicBezTo>
                  <a:cubicBezTo>
                    <a:pt x="790" y="48"/>
                    <a:pt x="660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68"/>
            <p:cNvSpPr/>
            <p:nvPr/>
          </p:nvSpPr>
          <p:spPr>
            <a:xfrm>
              <a:off x="246938" y="3690721"/>
              <a:ext cx="39365" cy="33398"/>
            </a:xfrm>
            <a:custGeom>
              <a:rect b="b" l="l" r="r" t="t"/>
              <a:pathLst>
                <a:path extrusionOk="0" h="1041" w="1227">
                  <a:moveTo>
                    <a:pt x="521" y="1"/>
                  </a:moveTo>
                  <a:cubicBezTo>
                    <a:pt x="254" y="1"/>
                    <a:pt x="1" y="208"/>
                    <a:pt x="1" y="528"/>
                  </a:cubicBezTo>
                  <a:cubicBezTo>
                    <a:pt x="1" y="814"/>
                    <a:pt x="239" y="1040"/>
                    <a:pt x="524" y="1040"/>
                  </a:cubicBezTo>
                  <a:cubicBezTo>
                    <a:pt x="989" y="1040"/>
                    <a:pt x="1227" y="481"/>
                    <a:pt x="894" y="159"/>
                  </a:cubicBezTo>
                  <a:cubicBezTo>
                    <a:pt x="784" y="50"/>
                    <a:pt x="651" y="1"/>
                    <a:pt x="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68"/>
            <p:cNvSpPr/>
            <p:nvPr/>
          </p:nvSpPr>
          <p:spPr>
            <a:xfrm>
              <a:off x="126982" y="3690625"/>
              <a:ext cx="39012" cy="33494"/>
            </a:xfrm>
            <a:custGeom>
              <a:rect b="b" l="l" r="r" t="t"/>
              <a:pathLst>
                <a:path extrusionOk="0" h="1044" w="1216">
                  <a:moveTo>
                    <a:pt x="525" y="0"/>
                  </a:moveTo>
                  <a:cubicBezTo>
                    <a:pt x="259" y="0"/>
                    <a:pt x="1" y="208"/>
                    <a:pt x="1" y="531"/>
                  </a:cubicBezTo>
                  <a:cubicBezTo>
                    <a:pt x="1" y="817"/>
                    <a:pt x="227" y="1043"/>
                    <a:pt x="525" y="1043"/>
                  </a:cubicBezTo>
                  <a:cubicBezTo>
                    <a:pt x="989" y="1043"/>
                    <a:pt x="1215" y="484"/>
                    <a:pt x="882" y="150"/>
                  </a:cubicBezTo>
                  <a:cubicBezTo>
                    <a:pt x="779" y="47"/>
                    <a:pt x="651" y="0"/>
                    <a:pt x="5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68"/>
            <p:cNvSpPr/>
            <p:nvPr/>
          </p:nvSpPr>
          <p:spPr>
            <a:xfrm>
              <a:off x="6672" y="3690625"/>
              <a:ext cx="39365" cy="33494"/>
            </a:xfrm>
            <a:custGeom>
              <a:rect b="b" l="l" r="r" t="t"/>
              <a:pathLst>
                <a:path extrusionOk="0" h="1044" w="1227">
                  <a:moveTo>
                    <a:pt x="528" y="0"/>
                  </a:moveTo>
                  <a:cubicBezTo>
                    <a:pt x="258" y="0"/>
                    <a:pt x="1" y="208"/>
                    <a:pt x="1" y="531"/>
                  </a:cubicBezTo>
                  <a:cubicBezTo>
                    <a:pt x="1" y="817"/>
                    <a:pt x="239" y="1043"/>
                    <a:pt x="524" y="1043"/>
                  </a:cubicBezTo>
                  <a:cubicBezTo>
                    <a:pt x="989" y="1043"/>
                    <a:pt x="1227" y="484"/>
                    <a:pt x="893" y="150"/>
                  </a:cubicBezTo>
                  <a:cubicBezTo>
                    <a:pt x="786" y="47"/>
                    <a:pt x="656" y="0"/>
                    <a:pt x="5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1" name="Google Shape;2601;p68"/>
          <p:cNvGrpSpPr/>
          <p:nvPr/>
        </p:nvGrpSpPr>
        <p:grpSpPr>
          <a:xfrm>
            <a:off x="4190527" y="6299448"/>
            <a:ext cx="241605" cy="393933"/>
            <a:chOff x="8814523" y="4301099"/>
            <a:chExt cx="181204" cy="295450"/>
          </a:xfrm>
        </p:grpSpPr>
        <p:sp>
          <p:nvSpPr>
            <p:cNvPr id="2602" name="Google Shape;2602;p68"/>
            <p:cNvSpPr/>
            <p:nvPr/>
          </p:nvSpPr>
          <p:spPr>
            <a:xfrm>
              <a:off x="8814523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2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68"/>
            <p:cNvSpPr/>
            <p:nvPr/>
          </p:nvSpPr>
          <p:spPr>
            <a:xfrm>
              <a:off x="8951067" y="4429633"/>
              <a:ext cx="44660" cy="37996"/>
            </a:xfrm>
            <a:custGeom>
              <a:rect b="b" l="l" r="r" t="t"/>
              <a:pathLst>
                <a:path extrusionOk="0" h="1186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2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68"/>
            <p:cNvSpPr/>
            <p:nvPr/>
          </p:nvSpPr>
          <p:spPr>
            <a:xfrm>
              <a:off x="8814523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74" y="1185"/>
                    <a:pt x="798" y="1185"/>
                  </a:cubicBezTo>
                  <a:cubicBezTo>
                    <a:pt x="1131" y="1185"/>
                    <a:pt x="1393" y="923"/>
                    <a:pt x="1393" y="601"/>
                  </a:cubicBezTo>
                  <a:cubicBezTo>
                    <a:pt x="1393" y="238"/>
                    <a:pt x="1097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68"/>
            <p:cNvSpPr/>
            <p:nvPr/>
          </p:nvSpPr>
          <p:spPr>
            <a:xfrm>
              <a:off x="8951067" y="4301099"/>
              <a:ext cx="44660" cy="37964"/>
            </a:xfrm>
            <a:custGeom>
              <a:rect b="b" l="l" r="r" t="t"/>
              <a:pathLst>
                <a:path extrusionOk="0" h="1185" w="1394">
                  <a:moveTo>
                    <a:pt x="792" y="1"/>
                  </a:moveTo>
                  <a:cubicBezTo>
                    <a:pt x="647" y="1"/>
                    <a:pt x="500" y="54"/>
                    <a:pt x="381" y="173"/>
                  </a:cubicBezTo>
                  <a:cubicBezTo>
                    <a:pt x="0" y="554"/>
                    <a:pt x="262" y="1185"/>
                    <a:pt x="798" y="1185"/>
                  </a:cubicBezTo>
                  <a:cubicBezTo>
                    <a:pt x="1120" y="1185"/>
                    <a:pt x="1393" y="923"/>
                    <a:pt x="1393" y="601"/>
                  </a:cubicBezTo>
                  <a:cubicBezTo>
                    <a:pt x="1393" y="238"/>
                    <a:pt x="1098" y="1"/>
                    <a:pt x="7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68"/>
            <p:cNvSpPr/>
            <p:nvPr/>
          </p:nvSpPr>
          <p:spPr>
            <a:xfrm>
              <a:off x="8814523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74" y="1193"/>
                    <a:pt x="798" y="1193"/>
                  </a:cubicBezTo>
                  <a:cubicBezTo>
                    <a:pt x="1131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68"/>
            <p:cNvSpPr/>
            <p:nvPr/>
          </p:nvSpPr>
          <p:spPr>
            <a:xfrm>
              <a:off x="8951067" y="4558328"/>
              <a:ext cx="44660" cy="38221"/>
            </a:xfrm>
            <a:custGeom>
              <a:rect b="b" l="l" r="r" t="t"/>
              <a:pathLst>
                <a:path extrusionOk="0" h="1193" w="1394">
                  <a:moveTo>
                    <a:pt x="799" y="0"/>
                  </a:moveTo>
                  <a:cubicBezTo>
                    <a:pt x="652" y="0"/>
                    <a:pt x="502" y="56"/>
                    <a:pt x="381" y="180"/>
                  </a:cubicBezTo>
                  <a:cubicBezTo>
                    <a:pt x="0" y="550"/>
                    <a:pt x="262" y="1193"/>
                    <a:pt x="798" y="1193"/>
                  </a:cubicBezTo>
                  <a:cubicBezTo>
                    <a:pt x="1120" y="1193"/>
                    <a:pt x="1393" y="919"/>
                    <a:pt x="1393" y="597"/>
                  </a:cubicBezTo>
                  <a:cubicBezTo>
                    <a:pt x="1393" y="237"/>
                    <a:pt x="1102" y="0"/>
                    <a:pt x="7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8" name="Google Shape;2608;p68"/>
          <p:cNvGrpSpPr/>
          <p:nvPr/>
        </p:nvGrpSpPr>
        <p:grpSpPr>
          <a:xfrm flipH="1" rot="10800000">
            <a:off x="723348" y="6222251"/>
            <a:ext cx="802091" cy="401280"/>
            <a:chOff x="5615619" y="2077286"/>
            <a:chExt cx="601568" cy="300960"/>
          </a:xfrm>
        </p:grpSpPr>
        <p:sp>
          <p:nvSpPr>
            <p:cNvPr id="2609" name="Google Shape;2609;p68"/>
            <p:cNvSpPr/>
            <p:nvPr/>
          </p:nvSpPr>
          <p:spPr>
            <a:xfrm>
              <a:off x="5615619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59"/>
                    <a:pt x="274" y="1214"/>
                    <a:pt x="810" y="1214"/>
                  </a:cubicBezTo>
                  <a:cubicBezTo>
                    <a:pt x="1144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68"/>
            <p:cNvSpPr/>
            <p:nvPr/>
          </p:nvSpPr>
          <p:spPr>
            <a:xfrm>
              <a:off x="5754470" y="2208512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55" y="1214"/>
                    <a:pt x="1417" y="940"/>
                    <a:pt x="1417" y="606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68"/>
            <p:cNvSpPr/>
            <p:nvPr/>
          </p:nvSpPr>
          <p:spPr>
            <a:xfrm>
              <a:off x="5893705" y="2208512"/>
              <a:ext cx="45397" cy="38894"/>
            </a:xfrm>
            <a:custGeom>
              <a:rect b="b" l="l" r="r" t="t"/>
              <a:pathLst>
                <a:path extrusionOk="0" h="1214" w="1417">
                  <a:moveTo>
                    <a:pt x="803" y="0"/>
                  </a:moveTo>
                  <a:cubicBezTo>
                    <a:pt x="655" y="0"/>
                    <a:pt x="504" y="55"/>
                    <a:pt x="381" y="178"/>
                  </a:cubicBezTo>
                  <a:cubicBezTo>
                    <a:pt x="0" y="559"/>
                    <a:pt x="274" y="1214"/>
                    <a:pt x="810" y="1214"/>
                  </a:cubicBezTo>
                  <a:cubicBezTo>
                    <a:pt x="1143" y="1214"/>
                    <a:pt x="1417" y="940"/>
                    <a:pt x="1417" y="606"/>
                  </a:cubicBezTo>
                  <a:cubicBezTo>
                    <a:pt x="1417" y="243"/>
                    <a:pt x="1116" y="0"/>
                    <a:pt x="8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68"/>
            <p:cNvSpPr/>
            <p:nvPr/>
          </p:nvSpPr>
          <p:spPr>
            <a:xfrm>
              <a:off x="6032908" y="2208416"/>
              <a:ext cx="45301" cy="38990"/>
            </a:xfrm>
            <a:custGeom>
              <a:rect b="b" l="l" r="r" t="t"/>
              <a:pathLst>
                <a:path extrusionOk="0" h="1217" w="1414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63" y="1217"/>
                    <a:pt x="811" y="1217"/>
                  </a:cubicBezTo>
                  <a:cubicBezTo>
                    <a:pt x="1144" y="1217"/>
                    <a:pt x="1406" y="943"/>
                    <a:pt x="1406" y="609"/>
                  </a:cubicBezTo>
                  <a:cubicBezTo>
                    <a:pt x="1414" y="240"/>
                    <a:pt x="1119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68"/>
            <p:cNvSpPr/>
            <p:nvPr/>
          </p:nvSpPr>
          <p:spPr>
            <a:xfrm>
              <a:off x="6171758" y="2208416"/>
              <a:ext cx="45429" cy="38990"/>
            </a:xfrm>
            <a:custGeom>
              <a:rect b="b" l="l" r="r" t="t"/>
              <a:pathLst>
                <a:path extrusionOk="0" h="1217" w="1418">
                  <a:moveTo>
                    <a:pt x="809" y="1"/>
                  </a:moveTo>
                  <a:cubicBezTo>
                    <a:pt x="659" y="1"/>
                    <a:pt x="506" y="57"/>
                    <a:pt x="382" y="181"/>
                  </a:cubicBezTo>
                  <a:cubicBezTo>
                    <a:pt x="1" y="562"/>
                    <a:pt x="275" y="1217"/>
                    <a:pt x="810" y="1217"/>
                  </a:cubicBezTo>
                  <a:cubicBezTo>
                    <a:pt x="1144" y="1217"/>
                    <a:pt x="1418" y="943"/>
                    <a:pt x="1418" y="609"/>
                  </a:cubicBezTo>
                  <a:cubicBezTo>
                    <a:pt x="1418" y="240"/>
                    <a:pt x="1120" y="1"/>
                    <a:pt x="8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68"/>
            <p:cNvSpPr/>
            <p:nvPr/>
          </p:nvSpPr>
          <p:spPr>
            <a:xfrm>
              <a:off x="5615619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5" y="0"/>
                    <a:pt x="504" y="55"/>
                    <a:pt x="382" y="178"/>
                  </a:cubicBezTo>
                  <a:cubicBezTo>
                    <a:pt x="1" y="571"/>
                    <a:pt x="274" y="1214"/>
                    <a:pt x="810" y="1214"/>
                  </a:cubicBezTo>
                  <a:cubicBezTo>
                    <a:pt x="1144" y="1214"/>
                    <a:pt x="1417" y="952"/>
                    <a:pt x="1417" y="607"/>
                  </a:cubicBezTo>
                  <a:cubicBezTo>
                    <a:pt x="1417" y="243"/>
                    <a:pt x="1116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68"/>
            <p:cNvSpPr/>
            <p:nvPr/>
          </p:nvSpPr>
          <p:spPr>
            <a:xfrm>
              <a:off x="5754470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13" y="0"/>
                  </a:moveTo>
                  <a:cubicBezTo>
                    <a:pt x="666" y="0"/>
                    <a:pt x="516" y="55"/>
                    <a:pt x="393" y="178"/>
                  </a:cubicBezTo>
                  <a:cubicBezTo>
                    <a:pt x="0" y="571"/>
                    <a:pt x="274" y="1214"/>
                    <a:pt x="810" y="1214"/>
                  </a:cubicBezTo>
                  <a:cubicBezTo>
                    <a:pt x="1155" y="1214"/>
                    <a:pt x="1417" y="952"/>
                    <a:pt x="1417" y="607"/>
                  </a:cubicBezTo>
                  <a:cubicBezTo>
                    <a:pt x="1417" y="243"/>
                    <a:pt x="1122" y="0"/>
                    <a:pt x="8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68"/>
            <p:cNvSpPr/>
            <p:nvPr/>
          </p:nvSpPr>
          <p:spPr>
            <a:xfrm>
              <a:off x="5893705" y="2077414"/>
              <a:ext cx="45397" cy="38765"/>
            </a:xfrm>
            <a:custGeom>
              <a:rect b="b" l="l" r="r" t="t"/>
              <a:pathLst>
                <a:path extrusionOk="0" h="1210" w="1417">
                  <a:moveTo>
                    <a:pt x="810" y="0"/>
                  </a:moveTo>
                  <a:cubicBezTo>
                    <a:pt x="660" y="0"/>
                    <a:pt x="506" y="57"/>
                    <a:pt x="381" y="186"/>
                  </a:cubicBezTo>
                  <a:cubicBezTo>
                    <a:pt x="0" y="567"/>
                    <a:pt x="274" y="1210"/>
                    <a:pt x="810" y="1210"/>
                  </a:cubicBezTo>
                  <a:cubicBezTo>
                    <a:pt x="1143" y="1210"/>
                    <a:pt x="1417" y="948"/>
                    <a:pt x="1417" y="603"/>
                  </a:cubicBezTo>
                  <a:cubicBezTo>
                    <a:pt x="1417" y="242"/>
                    <a:pt x="1121" y="0"/>
                    <a:pt x="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68"/>
            <p:cNvSpPr/>
            <p:nvPr/>
          </p:nvSpPr>
          <p:spPr>
            <a:xfrm>
              <a:off x="6032908" y="2077286"/>
              <a:ext cx="45045" cy="38894"/>
            </a:xfrm>
            <a:custGeom>
              <a:rect b="b" l="l" r="r" t="t"/>
              <a:pathLst>
                <a:path extrusionOk="0" h="1214" w="1406">
                  <a:moveTo>
                    <a:pt x="801" y="0"/>
                  </a:moveTo>
                  <a:cubicBezTo>
                    <a:pt x="654" y="0"/>
                    <a:pt x="505" y="55"/>
                    <a:pt x="382" y="178"/>
                  </a:cubicBezTo>
                  <a:cubicBezTo>
                    <a:pt x="1" y="571"/>
                    <a:pt x="263" y="1214"/>
                    <a:pt x="811" y="1214"/>
                  </a:cubicBezTo>
                  <a:cubicBezTo>
                    <a:pt x="1144" y="1214"/>
                    <a:pt x="1406" y="952"/>
                    <a:pt x="1406" y="607"/>
                  </a:cubicBezTo>
                  <a:cubicBezTo>
                    <a:pt x="1406" y="243"/>
                    <a:pt x="1110" y="0"/>
                    <a:pt x="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68"/>
            <p:cNvSpPr/>
            <p:nvPr/>
          </p:nvSpPr>
          <p:spPr>
            <a:xfrm>
              <a:off x="6171758" y="2077286"/>
              <a:ext cx="45429" cy="38894"/>
            </a:xfrm>
            <a:custGeom>
              <a:rect b="b" l="l" r="r" t="t"/>
              <a:pathLst>
                <a:path extrusionOk="0" h="1214" w="1418">
                  <a:moveTo>
                    <a:pt x="804" y="0"/>
                  </a:moveTo>
                  <a:cubicBezTo>
                    <a:pt x="656" y="0"/>
                    <a:pt x="505" y="55"/>
                    <a:pt x="382" y="178"/>
                  </a:cubicBezTo>
                  <a:cubicBezTo>
                    <a:pt x="1" y="571"/>
                    <a:pt x="275" y="1214"/>
                    <a:pt x="810" y="1214"/>
                  </a:cubicBezTo>
                  <a:cubicBezTo>
                    <a:pt x="1144" y="1214"/>
                    <a:pt x="1418" y="952"/>
                    <a:pt x="1418" y="607"/>
                  </a:cubicBezTo>
                  <a:cubicBezTo>
                    <a:pt x="1418" y="243"/>
                    <a:pt x="1117" y="0"/>
                    <a:pt x="8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68"/>
            <p:cNvSpPr/>
            <p:nvPr/>
          </p:nvSpPr>
          <p:spPr>
            <a:xfrm>
              <a:off x="5615619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4" y="1209"/>
                    <a:pt x="810" y="1209"/>
                  </a:cubicBezTo>
                  <a:cubicBezTo>
                    <a:pt x="1144" y="1209"/>
                    <a:pt x="1417" y="947"/>
                    <a:pt x="1417" y="614"/>
                  </a:cubicBezTo>
                  <a:cubicBezTo>
                    <a:pt x="1417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68"/>
            <p:cNvSpPr/>
            <p:nvPr/>
          </p:nvSpPr>
          <p:spPr>
            <a:xfrm>
              <a:off x="5754854" y="2339641"/>
              <a:ext cx="45045" cy="38605"/>
            </a:xfrm>
            <a:custGeom>
              <a:rect b="b" l="l" r="r" t="t"/>
              <a:pathLst>
                <a:path extrusionOk="0" h="1205" w="1406">
                  <a:moveTo>
                    <a:pt x="806" y="0"/>
                  </a:moveTo>
                  <a:cubicBezTo>
                    <a:pt x="657" y="0"/>
                    <a:pt x="505" y="56"/>
                    <a:pt x="381" y="180"/>
                  </a:cubicBezTo>
                  <a:cubicBezTo>
                    <a:pt x="0" y="561"/>
                    <a:pt x="262" y="1204"/>
                    <a:pt x="798" y="1204"/>
                  </a:cubicBezTo>
                  <a:cubicBezTo>
                    <a:pt x="1143" y="1204"/>
                    <a:pt x="1405" y="942"/>
                    <a:pt x="1405" y="609"/>
                  </a:cubicBezTo>
                  <a:cubicBezTo>
                    <a:pt x="1405" y="240"/>
                    <a:pt x="1113" y="0"/>
                    <a:pt x="8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68"/>
            <p:cNvSpPr/>
            <p:nvPr/>
          </p:nvSpPr>
          <p:spPr>
            <a:xfrm>
              <a:off x="5893705" y="2339641"/>
              <a:ext cx="45397" cy="38605"/>
            </a:xfrm>
            <a:custGeom>
              <a:rect b="b" l="l" r="r" t="t"/>
              <a:pathLst>
                <a:path extrusionOk="0" h="1205" w="1417">
                  <a:moveTo>
                    <a:pt x="809" y="0"/>
                  </a:moveTo>
                  <a:cubicBezTo>
                    <a:pt x="658" y="0"/>
                    <a:pt x="505" y="56"/>
                    <a:pt x="381" y="180"/>
                  </a:cubicBezTo>
                  <a:cubicBezTo>
                    <a:pt x="0" y="561"/>
                    <a:pt x="274" y="1204"/>
                    <a:pt x="810" y="1204"/>
                  </a:cubicBezTo>
                  <a:cubicBezTo>
                    <a:pt x="1143" y="1204"/>
                    <a:pt x="1417" y="942"/>
                    <a:pt x="1417" y="609"/>
                  </a:cubicBezTo>
                  <a:cubicBezTo>
                    <a:pt x="1417" y="240"/>
                    <a:pt x="1119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68"/>
            <p:cNvSpPr/>
            <p:nvPr/>
          </p:nvSpPr>
          <p:spPr>
            <a:xfrm>
              <a:off x="6032908" y="2339481"/>
              <a:ext cx="45045" cy="38765"/>
            </a:xfrm>
            <a:custGeom>
              <a:rect b="b" l="l" r="r" t="t"/>
              <a:pathLst>
                <a:path extrusionOk="0" h="1210" w="1406">
                  <a:moveTo>
                    <a:pt x="807" y="0"/>
                  </a:moveTo>
                  <a:cubicBezTo>
                    <a:pt x="658" y="0"/>
                    <a:pt x="506" y="57"/>
                    <a:pt x="382" y="185"/>
                  </a:cubicBezTo>
                  <a:cubicBezTo>
                    <a:pt x="1" y="566"/>
                    <a:pt x="263" y="1209"/>
                    <a:pt x="811" y="1209"/>
                  </a:cubicBezTo>
                  <a:cubicBezTo>
                    <a:pt x="1144" y="1209"/>
                    <a:pt x="1406" y="947"/>
                    <a:pt x="1406" y="614"/>
                  </a:cubicBezTo>
                  <a:cubicBezTo>
                    <a:pt x="1406" y="245"/>
                    <a:pt x="1114" y="0"/>
                    <a:pt x="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68"/>
            <p:cNvSpPr/>
            <p:nvPr/>
          </p:nvSpPr>
          <p:spPr>
            <a:xfrm>
              <a:off x="6171758" y="2339481"/>
              <a:ext cx="45429" cy="38765"/>
            </a:xfrm>
            <a:custGeom>
              <a:rect b="b" l="l" r="r" t="t"/>
              <a:pathLst>
                <a:path extrusionOk="0" h="1210" w="1418">
                  <a:moveTo>
                    <a:pt x="809" y="0"/>
                  </a:moveTo>
                  <a:cubicBezTo>
                    <a:pt x="659" y="0"/>
                    <a:pt x="506" y="57"/>
                    <a:pt x="382" y="185"/>
                  </a:cubicBezTo>
                  <a:cubicBezTo>
                    <a:pt x="1" y="566"/>
                    <a:pt x="275" y="1209"/>
                    <a:pt x="810" y="1209"/>
                  </a:cubicBezTo>
                  <a:cubicBezTo>
                    <a:pt x="1144" y="1209"/>
                    <a:pt x="1418" y="947"/>
                    <a:pt x="1418" y="614"/>
                  </a:cubicBezTo>
                  <a:cubicBezTo>
                    <a:pt x="1418" y="245"/>
                    <a:pt x="1120" y="0"/>
                    <a:pt x="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24" name="Google Shape;2624;p68"/>
          <p:cNvSpPr/>
          <p:nvPr/>
        </p:nvSpPr>
        <p:spPr>
          <a:xfrm>
            <a:off x="4587878" y="6028972"/>
            <a:ext cx="758756" cy="763543"/>
          </a:xfrm>
          <a:custGeom>
            <a:rect b="b" l="l" r="r" t="t"/>
            <a:pathLst>
              <a:path extrusionOk="0" h="45630" w="45344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2625" name="Google Shape;2625;p68"/>
          <p:cNvGrpSpPr/>
          <p:nvPr/>
        </p:nvGrpSpPr>
        <p:grpSpPr>
          <a:xfrm>
            <a:off x="10835213" y="5374475"/>
            <a:ext cx="2694423" cy="2693995"/>
            <a:chOff x="-1030923" y="293340"/>
            <a:chExt cx="1871127" cy="1870656"/>
          </a:xfrm>
        </p:grpSpPr>
        <p:sp>
          <p:nvSpPr>
            <p:cNvPr id="2626" name="Google Shape;2626;p68"/>
            <p:cNvSpPr/>
            <p:nvPr/>
          </p:nvSpPr>
          <p:spPr>
            <a:xfrm rot="10800000">
              <a:off x="-1030923" y="293340"/>
              <a:ext cx="1871127" cy="1870656"/>
            </a:xfrm>
            <a:custGeom>
              <a:rect b="b" l="l" r="r" t="t"/>
              <a:pathLst>
                <a:path extrusionOk="0" h="47733" w="47745">
                  <a:moveTo>
                    <a:pt x="23872" y="203"/>
                  </a:moveTo>
                  <a:cubicBezTo>
                    <a:pt x="36922" y="203"/>
                    <a:pt x="47530" y="10812"/>
                    <a:pt x="47530" y="23861"/>
                  </a:cubicBezTo>
                  <a:cubicBezTo>
                    <a:pt x="47530" y="36910"/>
                    <a:pt x="36922" y="47531"/>
                    <a:pt x="23872" y="47531"/>
                  </a:cubicBezTo>
                  <a:cubicBezTo>
                    <a:pt x="10823" y="47531"/>
                    <a:pt x="203" y="36910"/>
                    <a:pt x="203" y="23861"/>
                  </a:cubicBezTo>
                  <a:cubicBezTo>
                    <a:pt x="203" y="10812"/>
                    <a:pt x="10823" y="203"/>
                    <a:pt x="23872" y="203"/>
                  </a:cubicBezTo>
                  <a:close/>
                  <a:moveTo>
                    <a:pt x="23872" y="1"/>
                  </a:moveTo>
                  <a:cubicBezTo>
                    <a:pt x="10704" y="1"/>
                    <a:pt x="0" y="10705"/>
                    <a:pt x="0" y="23861"/>
                  </a:cubicBezTo>
                  <a:cubicBezTo>
                    <a:pt x="0" y="37029"/>
                    <a:pt x="10704" y="47733"/>
                    <a:pt x="23872" y="47733"/>
                  </a:cubicBezTo>
                  <a:cubicBezTo>
                    <a:pt x="37029" y="47733"/>
                    <a:pt x="47744" y="37029"/>
                    <a:pt x="47744" y="23861"/>
                  </a:cubicBezTo>
                  <a:cubicBezTo>
                    <a:pt x="47744" y="10705"/>
                    <a:pt x="37029" y="1"/>
                    <a:pt x="238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68"/>
            <p:cNvSpPr/>
            <p:nvPr/>
          </p:nvSpPr>
          <p:spPr>
            <a:xfrm rot="10800000">
              <a:off x="-975388" y="348835"/>
              <a:ext cx="1760062" cy="1760101"/>
            </a:xfrm>
            <a:custGeom>
              <a:rect b="b" l="l" r="r" t="t"/>
              <a:pathLst>
                <a:path extrusionOk="0" h="44912" w="44911">
                  <a:moveTo>
                    <a:pt x="22455" y="203"/>
                  </a:moveTo>
                  <a:cubicBezTo>
                    <a:pt x="34719" y="203"/>
                    <a:pt x="44708" y="10193"/>
                    <a:pt x="44708" y="22456"/>
                  </a:cubicBezTo>
                  <a:cubicBezTo>
                    <a:pt x="44708" y="34731"/>
                    <a:pt x="34719" y="44709"/>
                    <a:pt x="22455" y="44709"/>
                  </a:cubicBezTo>
                  <a:cubicBezTo>
                    <a:pt x="10180" y="44709"/>
                    <a:pt x="203" y="34731"/>
                    <a:pt x="203" y="22456"/>
                  </a:cubicBezTo>
                  <a:cubicBezTo>
                    <a:pt x="203" y="10193"/>
                    <a:pt x="10180" y="203"/>
                    <a:pt x="22455" y="203"/>
                  </a:cubicBezTo>
                  <a:close/>
                  <a:moveTo>
                    <a:pt x="22455" y="1"/>
                  </a:moveTo>
                  <a:cubicBezTo>
                    <a:pt x="10073" y="1"/>
                    <a:pt x="0" y="10073"/>
                    <a:pt x="0" y="22456"/>
                  </a:cubicBezTo>
                  <a:cubicBezTo>
                    <a:pt x="0" y="34838"/>
                    <a:pt x="10073" y="44911"/>
                    <a:pt x="22455" y="44911"/>
                  </a:cubicBezTo>
                  <a:cubicBezTo>
                    <a:pt x="34838" y="44911"/>
                    <a:pt x="44911" y="34838"/>
                    <a:pt x="44911" y="22456"/>
                  </a:cubicBezTo>
                  <a:cubicBezTo>
                    <a:pt x="44911" y="10073"/>
                    <a:pt x="34838" y="1"/>
                    <a:pt x="22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68"/>
            <p:cNvSpPr/>
            <p:nvPr/>
          </p:nvSpPr>
          <p:spPr>
            <a:xfrm rot="10800000">
              <a:off x="-919853" y="403899"/>
              <a:ext cx="1649468" cy="1649507"/>
            </a:xfrm>
            <a:custGeom>
              <a:rect b="b" l="l" r="r" t="t"/>
              <a:pathLst>
                <a:path extrusionOk="0" h="42090" w="42089">
                  <a:moveTo>
                    <a:pt x="21050" y="203"/>
                  </a:moveTo>
                  <a:cubicBezTo>
                    <a:pt x="32540" y="203"/>
                    <a:pt x="41886" y="9549"/>
                    <a:pt x="41886" y="21039"/>
                  </a:cubicBezTo>
                  <a:cubicBezTo>
                    <a:pt x="41886" y="32528"/>
                    <a:pt x="32540" y="41887"/>
                    <a:pt x="21050" y="41887"/>
                  </a:cubicBezTo>
                  <a:cubicBezTo>
                    <a:pt x="9561" y="41887"/>
                    <a:pt x="214" y="32528"/>
                    <a:pt x="214" y="21039"/>
                  </a:cubicBezTo>
                  <a:cubicBezTo>
                    <a:pt x="214" y="9549"/>
                    <a:pt x="9561" y="203"/>
                    <a:pt x="21050" y="203"/>
                  </a:cubicBezTo>
                  <a:close/>
                  <a:moveTo>
                    <a:pt x="21050" y="1"/>
                  </a:moveTo>
                  <a:cubicBezTo>
                    <a:pt x="9442" y="1"/>
                    <a:pt x="0" y="9442"/>
                    <a:pt x="0" y="21039"/>
                  </a:cubicBezTo>
                  <a:cubicBezTo>
                    <a:pt x="0" y="32648"/>
                    <a:pt x="9442" y="42089"/>
                    <a:pt x="21050" y="42089"/>
                  </a:cubicBezTo>
                  <a:cubicBezTo>
                    <a:pt x="32647" y="42089"/>
                    <a:pt x="42089" y="32648"/>
                    <a:pt x="42089" y="21039"/>
                  </a:cubicBezTo>
                  <a:cubicBezTo>
                    <a:pt x="42089" y="9442"/>
                    <a:pt x="32647" y="1"/>
                    <a:pt x="210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68"/>
            <p:cNvSpPr/>
            <p:nvPr/>
          </p:nvSpPr>
          <p:spPr>
            <a:xfrm rot="10800000">
              <a:off x="-864319" y="459434"/>
              <a:ext cx="1538403" cy="1538443"/>
            </a:xfrm>
            <a:custGeom>
              <a:rect b="b" l="l" r="r" t="t"/>
              <a:pathLst>
                <a:path extrusionOk="0" h="39256" w="39255">
                  <a:moveTo>
                    <a:pt x="19633" y="203"/>
                  </a:moveTo>
                  <a:cubicBezTo>
                    <a:pt x="30337" y="203"/>
                    <a:pt x="39053" y="8918"/>
                    <a:pt x="39053" y="19622"/>
                  </a:cubicBezTo>
                  <a:cubicBezTo>
                    <a:pt x="39053" y="30338"/>
                    <a:pt x="30337" y="39053"/>
                    <a:pt x="19633" y="39053"/>
                  </a:cubicBezTo>
                  <a:cubicBezTo>
                    <a:pt x="8918" y="39053"/>
                    <a:pt x="202" y="30338"/>
                    <a:pt x="202" y="19622"/>
                  </a:cubicBezTo>
                  <a:cubicBezTo>
                    <a:pt x="214" y="8906"/>
                    <a:pt x="8906" y="215"/>
                    <a:pt x="19633" y="203"/>
                  </a:cubicBezTo>
                  <a:close/>
                  <a:moveTo>
                    <a:pt x="19633" y="0"/>
                  </a:moveTo>
                  <a:cubicBezTo>
                    <a:pt x="8811" y="0"/>
                    <a:pt x="0" y="8799"/>
                    <a:pt x="0" y="19622"/>
                  </a:cubicBezTo>
                  <a:cubicBezTo>
                    <a:pt x="0" y="30445"/>
                    <a:pt x="8811" y="39255"/>
                    <a:pt x="19633" y="39255"/>
                  </a:cubicBezTo>
                  <a:cubicBezTo>
                    <a:pt x="30456" y="39255"/>
                    <a:pt x="39255" y="30445"/>
                    <a:pt x="39255" y="19622"/>
                  </a:cubicBezTo>
                  <a:cubicBezTo>
                    <a:pt x="39255" y="8799"/>
                    <a:pt x="30456" y="0"/>
                    <a:pt x="196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68"/>
            <p:cNvSpPr/>
            <p:nvPr/>
          </p:nvSpPr>
          <p:spPr>
            <a:xfrm rot="10800000">
              <a:off x="-809257" y="514968"/>
              <a:ext cx="1483812" cy="1427653"/>
            </a:xfrm>
            <a:custGeom>
              <a:rect b="b" l="l" r="r" t="t"/>
              <a:pathLst>
                <a:path extrusionOk="0" h="36429" w="37862">
                  <a:moveTo>
                    <a:pt x="19645" y="210"/>
                  </a:moveTo>
                  <a:cubicBezTo>
                    <a:pt x="29587" y="222"/>
                    <a:pt x="37636" y="8270"/>
                    <a:pt x="37648" y="18212"/>
                  </a:cubicBezTo>
                  <a:cubicBezTo>
                    <a:pt x="37648" y="25499"/>
                    <a:pt x="33266" y="32071"/>
                    <a:pt x="26539" y="34857"/>
                  </a:cubicBezTo>
                  <a:cubicBezTo>
                    <a:pt x="24310" y="35778"/>
                    <a:pt x="21972" y="36226"/>
                    <a:pt x="19654" y="36226"/>
                  </a:cubicBezTo>
                  <a:cubicBezTo>
                    <a:pt x="14964" y="36226"/>
                    <a:pt x="10356" y="34394"/>
                    <a:pt x="6906" y="30952"/>
                  </a:cubicBezTo>
                  <a:cubicBezTo>
                    <a:pt x="1762" y="25796"/>
                    <a:pt x="214" y="18057"/>
                    <a:pt x="3000" y="11318"/>
                  </a:cubicBezTo>
                  <a:cubicBezTo>
                    <a:pt x="5787" y="4591"/>
                    <a:pt x="12359" y="210"/>
                    <a:pt x="19645" y="210"/>
                  </a:cubicBezTo>
                  <a:close/>
                  <a:moveTo>
                    <a:pt x="19650" y="0"/>
                  </a:moveTo>
                  <a:cubicBezTo>
                    <a:pt x="14911" y="0"/>
                    <a:pt x="10251" y="1853"/>
                    <a:pt x="6763" y="5341"/>
                  </a:cubicBezTo>
                  <a:cubicBezTo>
                    <a:pt x="1560" y="10544"/>
                    <a:pt x="0" y="18379"/>
                    <a:pt x="2810" y="25189"/>
                  </a:cubicBezTo>
                  <a:cubicBezTo>
                    <a:pt x="5632" y="31987"/>
                    <a:pt x="12275" y="36428"/>
                    <a:pt x="19645" y="36428"/>
                  </a:cubicBezTo>
                  <a:cubicBezTo>
                    <a:pt x="29694" y="36417"/>
                    <a:pt x="37850" y="28273"/>
                    <a:pt x="37862" y="18212"/>
                  </a:cubicBezTo>
                  <a:cubicBezTo>
                    <a:pt x="37862" y="10854"/>
                    <a:pt x="33421" y="4210"/>
                    <a:pt x="26611" y="1388"/>
                  </a:cubicBezTo>
                  <a:cubicBezTo>
                    <a:pt x="24360" y="454"/>
                    <a:pt x="21995" y="0"/>
                    <a:pt x="196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68"/>
            <p:cNvSpPr/>
            <p:nvPr/>
          </p:nvSpPr>
          <p:spPr>
            <a:xfrm rot="10800000">
              <a:off x="-753761" y="570502"/>
              <a:ext cx="1368593" cy="1316706"/>
            </a:xfrm>
            <a:custGeom>
              <a:rect b="b" l="l" r="r" t="t"/>
              <a:pathLst>
                <a:path extrusionOk="0" h="33598" w="34922">
                  <a:moveTo>
                    <a:pt x="18121" y="201"/>
                  </a:moveTo>
                  <a:cubicBezTo>
                    <a:pt x="27277" y="213"/>
                    <a:pt x="34707" y="7642"/>
                    <a:pt x="34719" y="16798"/>
                  </a:cubicBezTo>
                  <a:cubicBezTo>
                    <a:pt x="34719" y="23513"/>
                    <a:pt x="30671" y="29561"/>
                    <a:pt x="24467" y="32133"/>
                  </a:cubicBezTo>
                  <a:cubicBezTo>
                    <a:pt x="22412" y="32985"/>
                    <a:pt x="20254" y="33400"/>
                    <a:pt x="18115" y="33400"/>
                  </a:cubicBezTo>
                  <a:cubicBezTo>
                    <a:pt x="13799" y="33400"/>
                    <a:pt x="9558" y="31714"/>
                    <a:pt x="6382" y="28537"/>
                  </a:cubicBezTo>
                  <a:cubicBezTo>
                    <a:pt x="1631" y="23787"/>
                    <a:pt x="214" y="16655"/>
                    <a:pt x="2786" y="10452"/>
                  </a:cubicBezTo>
                  <a:cubicBezTo>
                    <a:pt x="5358" y="4249"/>
                    <a:pt x="11406" y="201"/>
                    <a:pt x="18121" y="201"/>
                  </a:cubicBezTo>
                  <a:close/>
                  <a:moveTo>
                    <a:pt x="18124" y="1"/>
                  </a:moveTo>
                  <a:cubicBezTo>
                    <a:pt x="13753" y="1"/>
                    <a:pt x="9456" y="1711"/>
                    <a:pt x="6239" y="4927"/>
                  </a:cubicBezTo>
                  <a:cubicBezTo>
                    <a:pt x="1429" y="9726"/>
                    <a:pt x="0" y="16953"/>
                    <a:pt x="2596" y="23227"/>
                  </a:cubicBezTo>
                  <a:cubicBezTo>
                    <a:pt x="5203" y="29514"/>
                    <a:pt x="11323" y="33598"/>
                    <a:pt x="18121" y="33598"/>
                  </a:cubicBezTo>
                  <a:cubicBezTo>
                    <a:pt x="27396" y="33598"/>
                    <a:pt x="34909" y="26073"/>
                    <a:pt x="34921" y="16798"/>
                  </a:cubicBezTo>
                  <a:cubicBezTo>
                    <a:pt x="34921" y="10011"/>
                    <a:pt x="30825" y="3880"/>
                    <a:pt x="24551" y="1284"/>
                  </a:cubicBezTo>
                  <a:cubicBezTo>
                    <a:pt x="22472" y="420"/>
                    <a:pt x="20289" y="1"/>
                    <a:pt x="18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68"/>
            <p:cNvSpPr/>
            <p:nvPr/>
          </p:nvSpPr>
          <p:spPr>
            <a:xfrm rot="10800000">
              <a:off x="-698226" y="625566"/>
              <a:ext cx="1253335" cy="1206347"/>
            </a:xfrm>
            <a:custGeom>
              <a:rect b="b" l="l" r="r" t="t"/>
              <a:pathLst>
                <a:path extrusionOk="0" h="30782" w="31981">
                  <a:moveTo>
                    <a:pt x="16597" y="207"/>
                  </a:moveTo>
                  <a:cubicBezTo>
                    <a:pt x="24979" y="218"/>
                    <a:pt x="31766" y="7005"/>
                    <a:pt x="31778" y="15387"/>
                  </a:cubicBezTo>
                  <a:cubicBezTo>
                    <a:pt x="31778" y="21531"/>
                    <a:pt x="28075" y="27067"/>
                    <a:pt x="22408" y="29412"/>
                  </a:cubicBezTo>
                  <a:cubicBezTo>
                    <a:pt x="20524" y="30194"/>
                    <a:pt x="18548" y="30574"/>
                    <a:pt x="16589" y="30574"/>
                  </a:cubicBezTo>
                  <a:cubicBezTo>
                    <a:pt x="12641" y="30574"/>
                    <a:pt x="8763" y="29031"/>
                    <a:pt x="5858" y="26126"/>
                  </a:cubicBezTo>
                  <a:cubicBezTo>
                    <a:pt x="1512" y="21781"/>
                    <a:pt x="214" y="15256"/>
                    <a:pt x="2572" y="9577"/>
                  </a:cubicBezTo>
                  <a:cubicBezTo>
                    <a:pt x="4917" y="3909"/>
                    <a:pt x="10454" y="207"/>
                    <a:pt x="16597" y="207"/>
                  </a:cubicBezTo>
                  <a:close/>
                  <a:moveTo>
                    <a:pt x="16603" y="1"/>
                  </a:moveTo>
                  <a:cubicBezTo>
                    <a:pt x="12599" y="1"/>
                    <a:pt x="8664" y="1568"/>
                    <a:pt x="5715" y="4517"/>
                  </a:cubicBezTo>
                  <a:cubicBezTo>
                    <a:pt x="1310" y="8910"/>
                    <a:pt x="0" y="15530"/>
                    <a:pt x="2381" y="21281"/>
                  </a:cubicBezTo>
                  <a:cubicBezTo>
                    <a:pt x="4763" y="27031"/>
                    <a:pt x="10370" y="30782"/>
                    <a:pt x="16597" y="30782"/>
                  </a:cubicBezTo>
                  <a:cubicBezTo>
                    <a:pt x="25087" y="30770"/>
                    <a:pt x="31968" y="23888"/>
                    <a:pt x="31980" y="15387"/>
                  </a:cubicBezTo>
                  <a:cubicBezTo>
                    <a:pt x="31980" y="9172"/>
                    <a:pt x="28230" y="3552"/>
                    <a:pt x="22479" y="1171"/>
                  </a:cubicBezTo>
                  <a:cubicBezTo>
                    <a:pt x="20577" y="383"/>
                    <a:pt x="18582" y="1"/>
                    <a:pt x="1660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68"/>
            <p:cNvSpPr/>
            <p:nvPr/>
          </p:nvSpPr>
          <p:spPr>
            <a:xfrm rot="10800000">
              <a:off x="-642692" y="681100"/>
              <a:ext cx="1138078" cy="1095361"/>
            </a:xfrm>
            <a:custGeom>
              <a:rect b="b" l="l" r="r" t="t"/>
              <a:pathLst>
                <a:path extrusionOk="0" h="27950" w="29040">
                  <a:moveTo>
                    <a:pt x="15073" y="208"/>
                  </a:moveTo>
                  <a:cubicBezTo>
                    <a:pt x="22670" y="220"/>
                    <a:pt x="28825" y="6376"/>
                    <a:pt x="28837" y="13972"/>
                  </a:cubicBezTo>
                  <a:cubicBezTo>
                    <a:pt x="28837" y="19544"/>
                    <a:pt x="25479" y="24568"/>
                    <a:pt x="20336" y="26700"/>
                  </a:cubicBezTo>
                  <a:cubicBezTo>
                    <a:pt x="18633" y="27405"/>
                    <a:pt x="16846" y="27748"/>
                    <a:pt x="15074" y="27748"/>
                  </a:cubicBezTo>
                  <a:cubicBezTo>
                    <a:pt x="11492" y="27748"/>
                    <a:pt x="7971" y="26348"/>
                    <a:pt x="5334" y="23711"/>
                  </a:cubicBezTo>
                  <a:cubicBezTo>
                    <a:pt x="1393" y="19770"/>
                    <a:pt x="214" y="13853"/>
                    <a:pt x="2346" y="8709"/>
                  </a:cubicBezTo>
                  <a:cubicBezTo>
                    <a:pt x="4477" y="3566"/>
                    <a:pt x="9501" y="208"/>
                    <a:pt x="15073" y="208"/>
                  </a:cubicBezTo>
                  <a:close/>
                  <a:moveTo>
                    <a:pt x="15078" y="1"/>
                  </a:moveTo>
                  <a:cubicBezTo>
                    <a:pt x="11441" y="1"/>
                    <a:pt x="7868" y="1425"/>
                    <a:pt x="5191" y="4102"/>
                  </a:cubicBezTo>
                  <a:cubicBezTo>
                    <a:pt x="1191" y="8090"/>
                    <a:pt x="0" y="14103"/>
                    <a:pt x="2167" y="19318"/>
                  </a:cubicBezTo>
                  <a:cubicBezTo>
                    <a:pt x="4322" y="24545"/>
                    <a:pt x="9418" y="27950"/>
                    <a:pt x="15073" y="27950"/>
                  </a:cubicBezTo>
                  <a:cubicBezTo>
                    <a:pt x="22789" y="27938"/>
                    <a:pt x="29039" y="21687"/>
                    <a:pt x="29039" y="13972"/>
                  </a:cubicBezTo>
                  <a:cubicBezTo>
                    <a:pt x="29039" y="8328"/>
                    <a:pt x="25634" y="3233"/>
                    <a:pt x="20419" y="1066"/>
                  </a:cubicBezTo>
                  <a:cubicBezTo>
                    <a:pt x="18690" y="349"/>
                    <a:pt x="16876" y="1"/>
                    <a:pt x="150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68"/>
            <p:cNvSpPr/>
            <p:nvPr/>
          </p:nvSpPr>
          <p:spPr>
            <a:xfrm rot="10800000">
              <a:off x="-587627" y="736595"/>
              <a:ext cx="1023290" cy="984218"/>
            </a:xfrm>
            <a:custGeom>
              <a:rect b="b" l="l" r="r" t="t"/>
              <a:pathLst>
                <a:path extrusionOk="0" h="25114" w="26111">
                  <a:moveTo>
                    <a:pt x="13549" y="205"/>
                  </a:moveTo>
                  <a:cubicBezTo>
                    <a:pt x="20372" y="205"/>
                    <a:pt x="25896" y="5742"/>
                    <a:pt x="25896" y="12552"/>
                  </a:cubicBezTo>
                  <a:cubicBezTo>
                    <a:pt x="25896" y="17553"/>
                    <a:pt x="22896" y="22053"/>
                    <a:pt x="18276" y="23970"/>
                  </a:cubicBezTo>
                  <a:cubicBezTo>
                    <a:pt x="16746" y="24605"/>
                    <a:pt x="15140" y="24913"/>
                    <a:pt x="13548" y="24913"/>
                  </a:cubicBezTo>
                  <a:cubicBezTo>
                    <a:pt x="10334" y="24913"/>
                    <a:pt x="7175" y="23656"/>
                    <a:pt x="4810" y="21291"/>
                  </a:cubicBezTo>
                  <a:cubicBezTo>
                    <a:pt x="1274" y="17755"/>
                    <a:pt x="226" y="12445"/>
                    <a:pt x="2131" y="7825"/>
                  </a:cubicBezTo>
                  <a:cubicBezTo>
                    <a:pt x="4048" y="3206"/>
                    <a:pt x="8549" y="205"/>
                    <a:pt x="13549" y="205"/>
                  </a:cubicBezTo>
                  <a:close/>
                  <a:moveTo>
                    <a:pt x="13549" y="1"/>
                  </a:moveTo>
                  <a:cubicBezTo>
                    <a:pt x="10283" y="1"/>
                    <a:pt x="7073" y="1276"/>
                    <a:pt x="4667" y="3682"/>
                  </a:cubicBezTo>
                  <a:cubicBezTo>
                    <a:pt x="1072" y="7266"/>
                    <a:pt x="0" y="12671"/>
                    <a:pt x="1941" y="17362"/>
                  </a:cubicBezTo>
                  <a:cubicBezTo>
                    <a:pt x="3893" y="22053"/>
                    <a:pt x="8465" y="25113"/>
                    <a:pt x="13549" y="25113"/>
                  </a:cubicBezTo>
                  <a:cubicBezTo>
                    <a:pt x="20479" y="25101"/>
                    <a:pt x="26099" y="19493"/>
                    <a:pt x="26111" y="12552"/>
                  </a:cubicBezTo>
                  <a:cubicBezTo>
                    <a:pt x="26111" y="7480"/>
                    <a:pt x="23051" y="2896"/>
                    <a:pt x="18348" y="955"/>
                  </a:cubicBezTo>
                  <a:cubicBezTo>
                    <a:pt x="16795" y="313"/>
                    <a:pt x="15165" y="1"/>
                    <a:pt x="13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68"/>
            <p:cNvSpPr/>
            <p:nvPr/>
          </p:nvSpPr>
          <p:spPr>
            <a:xfrm rot="10800000">
              <a:off x="-532092" y="792129"/>
              <a:ext cx="908032" cy="873232"/>
            </a:xfrm>
            <a:custGeom>
              <a:rect b="b" l="l" r="r" t="t"/>
              <a:pathLst>
                <a:path extrusionOk="0" h="22282" w="23170">
                  <a:moveTo>
                    <a:pt x="12025" y="195"/>
                  </a:moveTo>
                  <a:cubicBezTo>
                    <a:pt x="18062" y="207"/>
                    <a:pt x="22955" y="5101"/>
                    <a:pt x="22967" y="11137"/>
                  </a:cubicBezTo>
                  <a:cubicBezTo>
                    <a:pt x="22967" y="15566"/>
                    <a:pt x="20300" y="19555"/>
                    <a:pt x="16205" y="21245"/>
                  </a:cubicBezTo>
                  <a:cubicBezTo>
                    <a:pt x="14851" y="21806"/>
                    <a:pt x="13429" y="22078"/>
                    <a:pt x="12019" y="22078"/>
                  </a:cubicBezTo>
                  <a:cubicBezTo>
                    <a:pt x="9176" y="22078"/>
                    <a:pt x="6380" y="20969"/>
                    <a:pt x="4286" y="18876"/>
                  </a:cubicBezTo>
                  <a:cubicBezTo>
                    <a:pt x="1155" y="15745"/>
                    <a:pt x="226" y="11042"/>
                    <a:pt x="1917" y="6958"/>
                  </a:cubicBezTo>
                  <a:cubicBezTo>
                    <a:pt x="3608" y="2862"/>
                    <a:pt x="7596" y="195"/>
                    <a:pt x="12025" y="195"/>
                  </a:cubicBezTo>
                  <a:close/>
                  <a:moveTo>
                    <a:pt x="12023" y="0"/>
                  </a:moveTo>
                  <a:cubicBezTo>
                    <a:pt x="9125" y="0"/>
                    <a:pt x="6277" y="1133"/>
                    <a:pt x="4143" y="3267"/>
                  </a:cubicBezTo>
                  <a:cubicBezTo>
                    <a:pt x="953" y="6446"/>
                    <a:pt x="0" y="11244"/>
                    <a:pt x="1727" y="15411"/>
                  </a:cubicBezTo>
                  <a:cubicBezTo>
                    <a:pt x="3453" y="19567"/>
                    <a:pt x="7513" y="22281"/>
                    <a:pt x="12025" y="22281"/>
                  </a:cubicBezTo>
                  <a:cubicBezTo>
                    <a:pt x="18169" y="22281"/>
                    <a:pt x="23158" y="17292"/>
                    <a:pt x="23170" y="11137"/>
                  </a:cubicBezTo>
                  <a:cubicBezTo>
                    <a:pt x="23170" y="6636"/>
                    <a:pt x="20455" y="2564"/>
                    <a:pt x="16288" y="850"/>
                  </a:cubicBezTo>
                  <a:cubicBezTo>
                    <a:pt x="14907" y="278"/>
                    <a:pt x="13459" y="0"/>
                    <a:pt x="1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68"/>
            <p:cNvSpPr/>
            <p:nvPr/>
          </p:nvSpPr>
          <p:spPr>
            <a:xfrm rot="10800000">
              <a:off x="-476558" y="847193"/>
              <a:ext cx="792775" cy="762912"/>
            </a:xfrm>
            <a:custGeom>
              <a:rect b="b" l="l" r="r" t="t"/>
              <a:pathLst>
                <a:path extrusionOk="0" h="19467" w="20229">
                  <a:moveTo>
                    <a:pt x="10501" y="202"/>
                  </a:moveTo>
                  <a:cubicBezTo>
                    <a:pt x="15752" y="214"/>
                    <a:pt x="20015" y="4476"/>
                    <a:pt x="20026" y="9727"/>
                  </a:cubicBezTo>
                  <a:cubicBezTo>
                    <a:pt x="20026" y="13585"/>
                    <a:pt x="17705" y="17061"/>
                    <a:pt x="14145" y="18538"/>
                  </a:cubicBezTo>
                  <a:cubicBezTo>
                    <a:pt x="12968" y="19022"/>
                    <a:pt x="11733" y="19257"/>
                    <a:pt x="10507" y="19257"/>
                  </a:cubicBezTo>
                  <a:cubicBezTo>
                    <a:pt x="8027" y="19257"/>
                    <a:pt x="5588" y="18291"/>
                    <a:pt x="3762" y="16466"/>
                  </a:cubicBezTo>
                  <a:cubicBezTo>
                    <a:pt x="1036" y="13739"/>
                    <a:pt x="226" y="9644"/>
                    <a:pt x="1703" y="6084"/>
                  </a:cubicBezTo>
                  <a:cubicBezTo>
                    <a:pt x="3167" y="2524"/>
                    <a:pt x="6644" y="202"/>
                    <a:pt x="10501" y="202"/>
                  </a:cubicBezTo>
                  <a:close/>
                  <a:moveTo>
                    <a:pt x="10505" y="1"/>
                  </a:moveTo>
                  <a:cubicBezTo>
                    <a:pt x="7974" y="1"/>
                    <a:pt x="5485" y="988"/>
                    <a:pt x="3620" y="2845"/>
                  </a:cubicBezTo>
                  <a:cubicBezTo>
                    <a:pt x="834" y="5631"/>
                    <a:pt x="0" y="9822"/>
                    <a:pt x="1512" y="13454"/>
                  </a:cubicBezTo>
                  <a:cubicBezTo>
                    <a:pt x="3012" y="17097"/>
                    <a:pt x="6560" y="19466"/>
                    <a:pt x="10501" y="19466"/>
                  </a:cubicBezTo>
                  <a:cubicBezTo>
                    <a:pt x="15871" y="19454"/>
                    <a:pt x="20217" y="15097"/>
                    <a:pt x="20229" y="9727"/>
                  </a:cubicBezTo>
                  <a:cubicBezTo>
                    <a:pt x="20229" y="5798"/>
                    <a:pt x="17859" y="2250"/>
                    <a:pt x="14216" y="738"/>
                  </a:cubicBezTo>
                  <a:cubicBezTo>
                    <a:pt x="13016" y="242"/>
                    <a:pt x="11755" y="1"/>
                    <a:pt x="10505" y="1"/>
                  </a:cubicBez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68"/>
            <p:cNvSpPr/>
            <p:nvPr/>
          </p:nvSpPr>
          <p:spPr>
            <a:xfrm rot="10800000">
              <a:off x="-421023" y="902727"/>
              <a:ext cx="677517" cy="651926"/>
            </a:xfrm>
            <a:custGeom>
              <a:rect b="b" l="l" r="r" t="t"/>
              <a:pathLst>
                <a:path extrusionOk="0" h="16635" w="17288">
                  <a:moveTo>
                    <a:pt x="8977" y="204"/>
                  </a:moveTo>
                  <a:cubicBezTo>
                    <a:pt x="13454" y="204"/>
                    <a:pt x="17086" y="3835"/>
                    <a:pt x="17086" y="8312"/>
                  </a:cubicBezTo>
                  <a:cubicBezTo>
                    <a:pt x="17086" y="11598"/>
                    <a:pt x="15109" y="14551"/>
                    <a:pt x="12073" y="15813"/>
                  </a:cubicBezTo>
                  <a:cubicBezTo>
                    <a:pt x="11073" y="16226"/>
                    <a:pt x="10021" y="16428"/>
                    <a:pt x="8978" y="16428"/>
                  </a:cubicBezTo>
                  <a:cubicBezTo>
                    <a:pt x="6868" y="16428"/>
                    <a:pt x="4792" y="15604"/>
                    <a:pt x="3239" y="14051"/>
                  </a:cubicBezTo>
                  <a:cubicBezTo>
                    <a:pt x="917" y="11729"/>
                    <a:pt x="226" y="8241"/>
                    <a:pt x="1476" y="5216"/>
                  </a:cubicBezTo>
                  <a:cubicBezTo>
                    <a:pt x="2739" y="2180"/>
                    <a:pt x="5691" y="204"/>
                    <a:pt x="8977" y="204"/>
                  </a:cubicBezTo>
                  <a:close/>
                  <a:moveTo>
                    <a:pt x="8979" y="0"/>
                  </a:moveTo>
                  <a:cubicBezTo>
                    <a:pt x="6815" y="0"/>
                    <a:pt x="4689" y="845"/>
                    <a:pt x="3096" y="2430"/>
                  </a:cubicBezTo>
                  <a:cubicBezTo>
                    <a:pt x="714" y="4812"/>
                    <a:pt x="0" y="8395"/>
                    <a:pt x="1286" y="11503"/>
                  </a:cubicBezTo>
                  <a:cubicBezTo>
                    <a:pt x="2584" y="14610"/>
                    <a:pt x="5608" y="16634"/>
                    <a:pt x="8977" y="16634"/>
                  </a:cubicBezTo>
                  <a:cubicBezTo>
                    <a:pt x="13561" y="16623"/>
                    <a:pt x="17288" y="12908"/>
                    <a:pt x="17288" y="8312"/>
                  </a:cubicBezTo>
                  <a:cubicBezTo>
                    <a:pt x="17288" y="4954"/>
                    <a:pt x="15264" y="1918"/>
                    <a:pt x="12156" y="632"/>
                  </a:cubicBezTo>
                  <a:cubicBezTo>
                    <a:pt x="11128" y="207"/>
                    <a:pt x="10049" y="0"/>
                    <a:pt x="89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68"/>
            <p:cNvSpPr/>
            <p:nvPr/>
          </p:nvSpPr>
          <p:spPr>
            <a:xfrm rot="10800000">
              <a:off x="-365997" y="958262"/>
              <a:ext cx="562768" cy="540940"/>
            </a:xfrm>
            <a:custGeom>
              <a:rect b="b" l="l" r="r" t="t"/>
              <a:pathLst>
                <a:path extrusionOk="0" h="13803" w="14360">
                  <a:moveTo>
                    <a:pt x="7453" y="206"/>
                  </a:moveTo>
                  <a:cubicBezTo>
                    <a:pt x="11144" y="206"/>
                    <a:pt x="14145" y="3206"/>
                    <a:pt x="14145" y="6897"/>
                  </a:cubicBezTo>
                  <a:cubicBezTo>
                    <a:pt x="14145" y="9612"/>
                    <a:pt x="12514" y="12052"/>
                    <a:pt x="10013" y="13088"/>
                  </a:cubicBezTo>
                  <a:cubicBezTo>
                    <a:pt x="9185" y="13431"/>
                    <a:pt x="8315" y="13598"/>
                    <a:pt x="7453" y="13598"/>
                  </a:cubicBezTo>
                  <a:cubicBezTo>
                    <a:pt x="5710" y="13598"/>
                    <a:pt x="3997" y="12918"/>
                    <a:pt x="2715" y="11636"/>
                  </a:cubicBezTo>
                  <a:cubicBezTo>
                    <a:pt x="798" y="9719"/>
                    <a:pt x="226" y="6837"/>
                    <a:pt x="1262" y="4337"/>
                  </a:cubicBezTo>
                  <a:cubicBezTo>
                    <a:pt x="2298" y="1837"/>
                    <a:pt x="4739" y="206"/>
                    <a:pt x="7453" y="206"/>
                  </a:cubicBezTo>
                  <a:close/>
                  <a:moveTo>
                    <a:pt x="7454" y="0"/>
                  </a:moveTo>
                  <a:cubicBezTo>
                    <a:pt x="5657" y="0"/>
                    <a:pt x="3894" y="702"/>
                    <a:pt x="2572" y="2015"/>
                  </a:cubicBezTo>
                  <a:cubicBezTo>
                    <a:pt x="595" y="3992"/>
                    <a:pt x="0" y="6968"/>
                    <a:pt x="1072" y="9540"/>
                  </a:cubicBezTo>
                  <a:cubicBezTo>
                    <a:pt x="2143" y="12124"/>
                    <a:pt x="4655" y="13803"/>
                    <a:pt x="7453" y="13803"/>
                  </a:cubicBezTo>
                  <a:cubicBezTo>
                    <a:pt x="11263" y="13803"/>
                    <a:pt x="14347" y="10707"/>
                    <a:pt x="14359" y="6897"/>
                  </a:cubicBezTo>
                  <a:cubicBezTo>
                    <a:pt x="14359" y="4111"/>
                    <a:pt x="12668" y="1587"/>
                    <a:pt x="10097" y="527"/>
                  </a:cubicBezTo>
                  <a:cubicBezTo>
                    <a:pt x="9241" y="172"/>
                    <a:pt x="8343" y="0"/>
                    <a:pt x="74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68"/>
            <p:cNvSpPr/>
            <p:nvPr/>
          </p:nvSpPr>
          <p:spPr>
            <a:xfrm rot="10800000">
              <a:off x="-310463" y="1013796"/>
              <a:ext cx="447511" cy="430110"/>
            </a:xfrm>
            <a:custGeom>
              <a:rect b="b" l="l" r="r" t="t"/>
              <a:pathLst>
                <a:path extrusionOk="0" h="10975" w="11419">
                  <a:moveTo>
                    <a:pt x="5929" y="200"/>
                  </a:moveTo>
                  <a:cubicBezTo>
                    <a:pt x="8846" y="212"/>
                    <a:pt x="11204" y="2569"/>
                    <a:pt x="11216" y="5486"/>
                  </a:cubicBezTo>
                  <a:cubicBezTo>
                    <a:pt x="11216" y="7629"/>
                    <a:pt x="9918" y="9558"/>
                    <a:pt x="7953" y="10368"/>
                  </a:cubicBezTo>
                  <a:cubicBezTo>
                    <a:pt x="7298" y="10640"/>
                    <a:pt x="6610" y="10772"/>
                    <a:pt x="5927" y="10772"/>
                  </a:cubicBezTo>
                  <a:cubicBezTo>
                    <a:pt x="4552" y="10772"/>
                    <a:pt x="3201" y="10235"/>
                    <a:pt x="2191" y="9225"/>
                  </a:cubicBezTo>
                  <a:cubicBezTo>
                    <a:pt x="679" y="7712"/>
                    <a:pt x="226" y="5438"/>
                    <a:pt x="1048" y="3462"/>
                  </a:cubicBezTo>
                  <a:cubicBezTo>
                    <a:pt x="1857" y="1497"/>
                    <a:pt x="3786" y="200"/>
                    <a:pt x="5929" y="200"/>
                  </a:cubicBezTo>
                  <a:close/>
                  <a:moveTo>
                    <a:pt x="5938" y="0"/>
                  </a:moveTo>
                  <a:cubicBezTo>
                    <a:pt x="4508" y="0"/>
                    <a:pt x="3102" y="559"/>
                    <a:pt x="2048" y="1605"/>
                  </a:cubicBezTo>
                  <a:cubicBezTo>
                    <a:pt x="476" y="3176"/>
                    <a:pt x="0" y="5545"/>
                    <a:pt x="857" y="7593"/>
                  </a:cubicBezTo>
                  <a:cubicBezTo>
                    <a:pt x="1703" y="9641"/>
                    <a:pt x="3703" y="10975"/>
                    <a:pt x="5929" y="10975"/>
                  </a:cubicBezTo>
                  <a:cubicBezTo>
                    <a:pt x="8954" y="10975"/>
                    <a:pt x="11406" y="8522"/>
                    <a:pt x="11418" y="5486"/>
                  </a:cubicBezTo>
                  <a:cubicBezTo>
                    <a:pt x="11418" y="3271"/>
                    <a:pt x="10073" y="1271"/>
                    <a:pt x="8025" y="414"/>
                  </a:cubicBezTo>
                  <a:cubicBezTo>
                    <a:pt x="7350" y="135"/>
                    <a:pt x="6641" y="0"/>
                    <a:pt x="59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68"/>
            <p:cNvSpPr/>
            <p:nvPr/>
          </p:nvSpPr>
          <p:spPr>
            <a:xfrm rot="10800000">
              <a:off x="-254929" y="1068860"/>
              <a:ext cx="373324" cy="319986"/>
            </a:xfrm>
            <a:custGeom>
              <a:rect b="b" l="l" r="r" t="t"/>
              <a:pathLst>
                <a:path extrusionOk="0" h="8165" w="9526">
                  <a:moveTo>
                    <a:pt x="5453" y="211"/>
                  </a:moveTo>
                  <a:cubicBezTo>
                    <a:pt x="7585" y="223"/>
                    <a:pt x="9323" y="1950"/>
                    <a:pt x="9323" y="4081"/>
                  </a:cubicBezTo>
                  <a:cubicBezTo>
                    <a:pt x="9323" y="5653"/>
                    <a:pt x="8382" y="7058"/>
                    <a:pt x="6930" y="7665"/>
                  </a:cubicBezTo>
                  <a:cubicBezTo>
                    <a:pt x="6455" y="7861"/>
                    <a:pt x="5956" y="7956"/>
                    <a:pt x="5460" y="7956"/>
                  </a:cubicBezTo>
                  <a:cubicBezTo>
                    <a:pt x="4451" y="7956"/>
                    <a:pt x="3457" y="7562"/>
                    <a:pt x="2715" y="6819"/>
                  </a:cubicBezTo>
                  <a:cubicBezTo>
                    <a:pt x="274" y="4379"/>
                    <a:pt x="2001" y="211"/>
                    <a:pt x="5453" y="211"/>
                  </a:cubicBezTo>
                  <a:close/>
                  <a:moveTo>
                    <a:pt x="5420" y="1"/>
                  </a:moveTo>
                  <a:cubicBezTo>
                    <a:pt x="4420" y="1"/>
                    <a:pt x="3400" y="372"/>
                    <a:pt x="2572" y="1200"/>
                  </a:cubicBezTo>
                  <a:cubicBezTo>
                    <a:pt x="0" y="3771"/>
                    <a:pt x="1822" y="8165"/>
                    <a:pt x="5453" y="8165"/>
                  </a:cubicBezTo>
                  <a:cubicBezTo>
                    <a:pt x="7704" y="8153"/>
                    <a:pt x="9525" y="6331"/>
                    <a:pt x="9525" y="4081"/>
                  </a:cubicBezTo>
                  <a:cubicBezTo>
                    <a:pt x="9525" y="1624"/>
                    <a:pt x="7514" y="1"/>
                    <a:pt x="54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68"/>
            <p:cNvSpPr/>
            <p:nvPr/>
          </p:nvSpPr>
          <p:spPr>
            <a:xfrm rot="10800000">
              <a:off x="-199394" y="1124394"/>
              <a:ext cx="243605" cy="208844"/>
            </a:xfrm>
            <a:custGeom>
              <a:rect b="b" l="l" r="r" t="t"/>
              <a:pathLst>
                <a:path extrusionOk="0" h="5329" w="6216">
                  <a:moveTo>
                    <a:pt x="3560" y="209"/>
                  </a:moveTo>
                  <a:cubicBezTo>
                    <a:pt x="4918" y="209"/>
                    <a:pt x="6013" y="1305"/>
                    <a:pt x="6013" y="2662"/>
                  </a:cubicBezTo>
                  <a:cubicBezTo>
                    <a:pt x="6013" y="4144"/>
                    <a:pt x="4803" y="5125"/>
                    <a:pt x="3541" y="5125"/>
                  </a:cubicBezTo>
                  <a:cubicBezTo>
                    <a:pt x="2938" y="5125"/>
                    <a:pt x="2323" y="4901"/>
                    <a:pt x="1822" y="4400"/>
                  </a:cubicBezTo>
                  <a:cubicBezTo>
                    <a:pt x="274" y="2852"/>
                    <a:pt x="1370" y="209"/>
                    <a:pt x="3560" y="209"/>
                  </a:cubicBezTo>
                  <a:close/>
                  <a:moveTo>
                    <a:pt x="3541" y="0"/>
                  </a:moveTo>
                  <a:cubicBezTo>
                    <a:pt x="2888" y="0"/>
                    <a:pt x="2222" y="242"/>
                    <a:pt x="1679" y="781"/>
                  </a:cubicBezTo>
                  <a:cubicBezTo>
                    <a:pt x="0" y="2460"/>
                    <a:pt x="1191" y="5329"/>
                    <a:pt x="3560" y="5329"/>
                  </a:cubicBezTo>
                  <a:cubicBezTo>
                    <a:pt x="5025" y="5329"/>
                    <a:pt x="6216" y="4138"/>
                    <a:pt x="6216" y="2662"/>
                  </a:cubicBezTo>
                  <a:cubicBezTo>
                    <a:pt x="6216" y="1059"/>
                    <a:pt x="4907" y="0"/>
                    <a:pt x="35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68"/>
            <p:cNvSpPr/>
            <p:nvPr/>
          </p:nvSpPr>
          <p:spPr>
            <a:xfrm rot="10800000">
              <a:off x="-144172" y="1179889"/>
              <a:ext cx="114200" cy="97975"/>
            </a:xfrm>
            <a:custGeom>
              <a:rect b="b" l="l" r="r" t="t"/>
              <a:pathLst>
                <a:path extrusionOk="0" h="2500" w="2914">
                  <a:moveTo>
                    <a:pt x="1667" y="213"/>
                  </a:moveTo>
                  <a:cubicBezTo>
                    <a:pt x="2239" y="213"/>
                    <a:pt x="2703" y="677"/>
                    <a:pt x="2703" y="1249"/>
                  </a:cubicBezTo>
                  <a:cubicBezTo>
                    <a:pt x="2703" y="1878"/>
                    <a:pt x="2190" y="2293"/>
                    <a:pt x="1656" y="2293"/>
                  </a:cubicBezTo>
                  <a:cubicBezTo>
                    <a:pt x="1401" y="2293"/>
                    <a:pt x="1141" y="2199"/>
                    <a:pt x="929" y="1987"/>
                  </a:cubicBezTo>
                  <a:cubicBezTo>
                    <a:pt x="274" y="1332"/>
                    <a:pt x="739" y="213"/>
                    <a:pt x="1667" y="213"/>
                  </a:cubicBezTo>
                  <a:close/>
                  <a:moveTo>
                    <a:pt x="1658" y="1"/>
                  </a:moveTo>
                  <a:cubicBezTo>
                    <a:pt x="1352" y="1"/>
                    <a:pt x="1040" y="114"/>
                    <a:pt x="786" y="368"/>
                  </a:cubicBezTo>
                  <a:cubicBezTo>
                    <a:pt x="1" y="1154"/>
                    <a:pt x="548" y="2499"/>
                    <a:pt x="1667" y="2499"/>
                  </a:cubicBezTo>
                  <a:cubicBezTo>
                    <a:pt x="2358" y="2499"/>
                    <a:pt x="2906" y="1940"/>
                    <a:pt x="2906" y="1249"/>
                  </a:cubicBezTo>
                  <a:cubicBezTo>
                    <a:pt x="2914" y="499"/>
                    <a:pt x="2300" y="1"/>
                    <a:pt x="16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3" name="Google Shape;2643;p68"/>
          <p:cNvSpPr/>
          <p:nvPr/>
        </p:nvSpPr>
        <p:spPr>
          <a:xfrm rot="10800000">
            <a:off x="10132807" y="245576"/>
            <a:ext cx="782396" cy="782396"/>
          </a:xfrm>
          <a:custGeom>
            <a:rect b="b" l="l" r="r" t="t"/>
            <a:pathLst>
              <a:path extrusionOk="0" h="34482" w="34482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44" name="Google Shape;2644;p68"/>
          <p:cNvGrpSpPr/>
          <p:nvPr/>
        </p:nvGrpSpPr>
        <p:grpSpPr>
          <a:xfrm>
            <a:off x="3799147" y="6253308"/>
            <a:ext cx="181597" cy="476267"/>
            <a:chOff x="3145375" y="4383648"/>
            <a:chExt cx="136198" cy="357200"/>
          </a:xfrm>
        </p:grpSpPr>
        <p:sp>
          <p:nvSpPr>
            <p:cNvPr id="2645" name="Google Shape;2645;p68"/>
            <p:cNvSpPr/>
            <p:nvPr/>
          </p:nvSpPr>
          <p:spPr>
            <a:xfrm flipH="1" rot="10800000">
              <a:off x="3145375" y="4383648"/>
              <a:ext cx="136198" cy="136227"/>
            </a:xfrm>
            <a:custGeom>
              <a:rect b="b" l="l" r="r" t="t"/>
              <a:pathLst>
                <a:path extrusionOk="0" h="4764" w="4763">
                  <a:moveTo>
                    <a:pt x="0" y="1"/>
                  </a:moveTo>
                  <a:lnTo>
                    <a:pt x="0" y="4763"/>
                  </a:lnTo>
                  <a:lnTo>
                    <a:pt x="4763" y="4763"/>
                  </a:lnTo>
                  <a:lnTo>
                    <a:pt x="47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68"/>
            <p:cNvSpPr/>
            <p:nvPr/>
          </p:nvSpPr>
          <p:spPr>
            <a:xfrm>
              <a:off x="3154227" y="4622347"/>
              <a:ext cx="118489" cy="118501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47" name="Google Shape;2647;p68"/>
          <p:cNvGrpSpPr/>
          <p:nvPr/>
        </p:nvGrpSpPr>
        <p:grpSpPr>
          <a:xfrm>
            <a:off x="1634256" y="6157012"/>
            <a:ext cx="223434" cy="512876"/>
            <a:chOff x="1346783" y="4369925"/>
            <a:chExt cx="167576" cy="384657"/>
          </a:xfrm>
        </p:grpSpPr>
        <p:sp>
          <p:nvSpPr>
            <p:cNvPr id="2648" name="Google Shape;2648;p68"/>
            <p:cNvSpPr/>
            <p:nvPr/>
          </p:nvSpPr>
          <p:spPr>
            <a:xfrm>
              <a:off x="1356923" y="4369925"/>
              <a:ext cx="147300" cy="147300"/>
            </a:xfrm>
            <a:prstGeom prst="ellipse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68"/>
            <p:cNvSpPr/>
            <p:nvPr/>
          </p:nvSpPr>
          <p:spPr>
            <a:xfrm rot="-2700000">
              <a:off x="1371324" y="4611547"/>
              <a:ext cx="118494" cy="118494"/>
            </a:xfrm>
            <a:custGeom>
              <a:rect b="b" l="l" r="r" t="t"/>
              <a:pathLst>
                <a:path extrusionOk="0" h="4823" w="4823">
                  <a:moveTo>
                    <a:pt x="762" y="1"/>
                  </a:moveTo>
                  <a:lnTo>
                    <a:pt x="0" y="763"/>
                  </a:lnTo>
                  <a:lnTo>
                    <a:pt x="1643" y="2406"/>
                  </a:lnTo>
                  <a:lnTo>
                    <a:pt x="0" y="4061"/>
                  </a:lnTo>
                  <a:lnTo>
                    <a:pt x="762" y="4823"/>
                  </a:lnTo>
                  <a:lnTo>
                    <a:pt x="2417" y="3180"/>
                  </a:lnTo>
                  <a:lnTo>
                    <a:pt x="4060" y="4823"/>
                  </a:lnTo>
                  <a:lnTo>
                    <a:pt x="4822" y="4061"/>
                  </a:lnTo>
                  <a:lnTo>
                    <a:pt x="3179" y="2406"/>
                  </a:lnTo>
                  <a:lnTo>
                    <a:pt x="4822" y="763"/>
                  </a:lnTo>
                  <a:lnTo>
                    <a:pt x="4060" y="1"/>
                  </a:lnTo>
                  <a:lnTo>
                    <a:pt x="2417" y="1644"/>
                  </a:lnTo>
                  <a:lnTo>
                    <a:pt x="7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0" name="Google Shape;2650;p68"/>
          <p:cNvSpPr/>
          <p:nvPr/>
        </p:nvSpPr>
        <p:spPr>
          <a:xfrm>
            <a:off x="11074818" y="119662"/>
            <a:ext cx="758756" cy="763543"/>
          </a:xfrm>
          <a:custGeom>
            <a:rect b="b" l="l" r="r" t="t"/>
            <a:pathLst>
              <a:path extrusionOk="0" h="45630" w="45344">
                <a:moveTo>
                  <a:pt x="19487" y="0"/>
                </a:moveTo>
                <a:lnTo>
                  <a:pt x="12928" y="6559"/>
                </a:lnTo>
                <a:lnTo>
                  <a:pt x="0" y="6559"/>
                </a:lnTo>
                <a:lnTo>
                  <a:pt x="0" y="45630"/>
                </a:lnTo>
                <a:lnTo>
                  <a:pt x="38690" y="45630"/>
                </a:lnTo>
                <a:lnTo>
                  <a:pt x="38690" y="32511"/>
                </a:lnTo>
                <a:lnTo>
                  <a:pt x="45344" y="25857"/>
                </a:lnTo>
                <a:lnTo>
                  <a:pt x="45344" y="9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651" name="Google Shape;2651;p68"/>
          <p:cNvSpPr/>
          <p:nvPr/>
        </p:nvSpPr>
        <p:spPr>
          <a:xfrm>
            <a:off x="5386627" y="6010106"/>
            <a:ext cx="782396" cy="782396"/>
          </a:xfrm>
          <a:custGeom>
            <a:rect b="b" l="l" r="r" t="t"/>
            <a:pathLst>
              <a:path extrusionOk="0" h="34482" w="34482">
                <a:moveTo>
                  <a:pt x="34481" y="1"/>
                </a:moveTo>
                <a:cubicBezTo>
                  <a:pt x="15443" y="1"/>
                  <a:pt x="1" y="15443"/>
                  <a:pt x="1" y="34481"/>
                </a:cubicBezTo>
                <a:lnTo>
                  <a:pt x="34481" y="34481"/>
                </a:lnTo>
                <a:lnTo>
                  <a:pt x="3448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2" name="Google Shape;2652;p68"/>
          <p:cNvSpPr/>
          <p:nvPr/>
        </p:nvSpPr>
        <p:spPr>
          <a:xfrm>
            <a:off x="11709867" y="6248936"/>
            <a:ext cx="945200" cy="9452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65"/>
              <a:buFont typeface="Arial"/>
              <a:buNone/>
            </a:pPr>
            <a:r>
              <a:t/>
            </a:r>
            <a:endParaRPr b="0" i="0" sz="186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3" name="Google Shape;2653;p68"/>
          <p:cNvSpPr txBox="1"/>
          <p:nvPr/>
        </p:nvSpPr>
        <p:spPr>
          <a:xfrm>
            <a:off x="6486516" y="1626287"/>
            <a:ext cx="4527451" cy="4841011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135255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Gruppensitzung X - XX.XX.XXXX</a:t>
            </a:r>
            <a:endParaRPr b="1" i="0" sz="2400" u="none" cap="none" strike="noStrike">
              <a:solidFill>
                <a:schemeClr val="lt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br>
              <a:rPr b="0" i="0" lang="en-GB" sz="2000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</a:br>
            <a:r>
              <a:rPr b="0" i="0" lang="en-GB" sz="2400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     </a:t>
            </a:r>
            <a:r>
              <a:rPr b="0" i="0" lang="en-GB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Vor der Sitzung: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Name, Datum</a:t>
            </a: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Was passiert ist.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</a:t>
            </a:r>
            <a:r>
              <a:rPr b="1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Name, Datum</a:t>
            </a: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Was passiert ist.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4495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0" i="0" lang="en-GB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Traktanden: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Thema 1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Thema 2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4495" lvl="0" marL="609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0" i="0" lang="en-GB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Protokoll: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Thema 1: </a:t>
            </a: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texttexttext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1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Thema 2 </a:t>
            </a: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texttexttext</a:t>
            </a:r>
            <a:br>
              <a:rPr b="0" i="0" lang="en-GB" sz="1050" u="none" cap="none" strike="noStrik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rPr>
            </a:br>
            <a:endParaRPr b="0" i="0" sz="1050" u="none" cap="none" strike="noStrike">
              <a:solidFill>
                <a:schemeClr val="lt1"/>
              </a:solidFill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0" i="0" lang="en-GB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To-Dos</a:t>
            </a: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</a:t>
            </a:r>
            <a:r>
              <a:rPr b="1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Was zu tun ist.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3525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    - </a:t>
            </a:r>
            <a:r>
              <a:rPr b="1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b="0" i="0" lang="en-GB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Was zu tun ist.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04495" lvl="0" marL="609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arker Grotesque Medium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54" name="Google Shape;2654;p68"/>
          <p:cNvGrpSpPr/>
          <p:nvPr/>
        </p:nvGrpSpPr>
        <p:grpSpPr>
          <a:xfrm>
            <a:off x="6693079" y="2791996"/>
            <a:ext cx="189318" cy="191903"/>
            <a:chOff x="7158637" y="3353074"/>
            <a:chExt cx="357056" cy="357408"/>
          </a:xfrm>
        </p:grpSpPr>
        <p:sp>
          <p:nvSpPr>
            <p:cNvPr id="2655" name="Google Shape;2655;p68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68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68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68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9" name="Google Shape;2659;p68"/>
          <p:cNvGrpSpPr/>
          <p:nvPr/>
        </p:nvGrpSpPr>
        <p:grpSpPr>
          <a:xfrm>
            <a:off x="6736498" y="3751630"/>
            <a:ext cx="239289" cy="191903"/>
            <a:chOff x="7964753" y="2470823"/>
            <a:chExt cx="362068" cy="258670"/>
          </a:xfrm>
        </p:grpSpPr>
        <p:sp>
          <p:nvSpPr>
            <p:cNvPr id="2660" name="Google Shape;2660;p68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68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68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68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68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68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68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68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68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69" name="Google Shape;2669;p68"/>
          <p:cNvGrpSpPr/>
          <p:nvPr/>
        </p:nvGrpSpPr>
        <p:grpSpPr>
          <a:xfrm>
            <a:off x="6779421" y="4648167"/>
            <a:ext cx="189318" cy="191903"/>
            <a:chOff x="3567553" y="1499912"/>
            <a:chExt cx="320022" cy="359778"/>
          </a:xfrm>
        </p:grpSpPr>
        <p:sp>
          <p:nvSpPr>
            <p:cNvPr id="2670" name="Google Shape;2670;p68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68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68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68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68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68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6" name="Google Shape;2676;p68"/>
          <p:cNvGrpSpPr/>
          <p:nvPr/>
        </p:nvGrpSpPr>
        <p:grpSpPr>
          <a:xfrm>
            <a:off x="6756062" y="5533694"/>
            <a:ext cx="189318" cy="191903"/>
            <a:chOff x="7158637" y="3353074"/>
            <a:chExt cx="357056" cy="357408"/>
          </a:xfrm>
        </p:grpSpPr>
        <p:sp>
          <p:nvSpPr>
            <p:cNvPr id="2677" name="Google Shape;2677;p68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68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68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68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65"/>
                <a:buFont typeface="Arial"/>
                <a:buNone/>
              </a:pPr>
              <a:r>
                <a:t/>
              </a:r>
              <a:endParaRPr b="0" i="0" sz="186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ivia Night XL by Slidesgo">
  <a:themeElements>
    <a:clrScheme name="Simple Light">
      <a:dk1>
        <a:srgbClr val="1B1F42"/>
      </a:dk1>
      <a:lt1>
        <a:srgbClr val="F6F6F6"/>
      </a:lt1>
      <a:dk2>
        <a:srgbClr val="1B1F42"/>
      </a:dk2>
      <a:lt2>
        <a:srgbClr val="F6F6F6"/>
      </a:lt2>
      <a:accent1>
        <a:srgbClr val="4CAE43"/>
      </a:accent1>
      <a:accent2>
        <a:srgbClr val="883F98"/>
      </a:accent2>
      <a:accent3>
        <a:srgbClr val="0397D6"/>
      </a:accent3>
      <a:accent4>
        <a:srgbClr val="F89829"/>
      </a:accent4>
      <a:accent5>
        <a:srgbClr val="D80C8C"/>
      </a:accent5>
      <a:accent6>
        <a:srgbClr val="FFDE00"/>
      </a:accent6>
      <a:hlink>
        <a:srgbClr val="F6F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2023-03-05T20:28:21Z</dcterms:created>
  <dc:creator>rui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2052-3.7.0.5929</vt:lpwstr>
  </property>
</Properties>
</file>